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9"/>
  </p:notesMasterIdLst>
  <p:sldIdLst>
    <p:sldId id="256" r:id="rId2"/>
    <p:sldId id="302" r:id="rId3"/>
    <p:sldId id="298" r:id="rId4"/>
    <p:sldId id="300" r:id="rId5"/>
    <p:sldId id="263" r:id="rId6"/>
    <p:sldId id="259" r:id="rId7"/>
    <p:sldId id="299" r:id="rId8"/>
    <p:sldId id="286" r:id="rId9"/>
    <p:sldId id="277" r:id="rId10"/>
    <p:sldId id="278" r:id="rId11"/>
    <p:sldId id="301" r:id="rId12"/>
    <p:sldId id="303" r:id="rId13"/>
    <p:sldId id="306" r:id="rId14"/>
    <p:sldId id="304" r:id="rId15"/>
    <p:sldId id="291" r:id="rId16"/>
    <p:sldId id="305" r:id="rId17"/>
    <p:sldId id="266" r:id="rId18"/>
  </p:sldIdLst>
  <p:sldSz cx="9144000" cy="5143500" type="screen16x9"/>
  <p:notesSz cx="6858000" cy="9144000"/>
  <p:embeddedFontLst>
    <p:embeddedFont>
      <p:font typeface="Exo" panose="020B0604020202020204" charset="0"/>
      <p:regular r:id="rId20"/>
      <p:bold r:id="rId21"/>
      <p:italic r:id="rId22"/>
      <p:boldItalic r:id="rId23"/>
    </p:embeddedFont>
    <p:embeddedFont>
      <p:font typeface="PT Sans" panose="020B0503020203020204" pitchFamily="34" charset="0"/>
      <p:regular r:id="rId24"/>
      <p:bold r:id="rId25"/>
      <p:italic r:id="rId26"/>
      <p:boldItalic r:id="rId27"/>
    </p:embeddedFont>
    <p:embeddedFont>
      <p:font typeface="Roboto Condensed Light" panose="02000000000000000000" pitchFamily="2" charset="0"/>
      <p:regular r:id="rId28"/>
      <p: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CAF872-47D7-DB62-80A6-48D9C1EAAD78}" v="24" dt="2023-03-05T09:44:28.147"/>
    <p1510:client id="{0710BF60-6FC5-30FB-8B08-8801EDF51B71}" v="84" dt="2023-03-01T17:54:19.024"/>
    <p1510:client id="{0C51BD27-5DD6-47D4-8F13-562F3825CE0B}" v="291" dt="2023-03-01T17:15:48.674"/>
    <p1510:client id="{0F3687B8-D4F0-93C7-E6C7-30D94379B9D4}" v="3" dt="2023-03-01T17:18:17.181"/>
    <p1510:client id="{2783F90C-4AA0-03E4-B5E7-2A786865CDA7}" v="82" dt="2023-03-01T18:11:40.322"/>
    <p1510:client id="{3634F004-BB17-87F9-3158-1A74C7B6BA55}" v="4" dt="2023-03-05T09:35:48.704"/>
    <p1510:client id="{36E10917-1A0B-B946-7AB2-D71C6E46EA89}" v="444" dt="2023-03-01T17:53:43.883"/>
    <p1510:client id="{56790773-9CC8-DB98-1B44-162557D644CE}" v="521" dt="2023-02-23T19:47:55.307"/>
    <p1510:client id="{58371F2C-13AF-AA17-1278-3E5C744CD590}" v="828" dt="2023-02-23T21:34:58.791"/>
    <p1510:client id="{6B2FB057-65B4-B612-40C2-F30C5FDE649D}" v="288" dt="2023-03-01T18:13:39.583"/>
    <p1510:client id="{6D467F14-9256-3311-D852-D34F5D22B9A6}" v="57" dt="2023-03-05T09:56:28.352"/>
    <p1510:client id="{70A281D4-195D-4E2E-8D3A-DA412F4ABEFD}" v="186" dt="2023-03-05T13:47:38.113"/>
    <p1510:client id="{75D4CA6B-FFC9-3EBC-5B9C-0A94CAB4D63B}" v="8" dt="2023-03-05T13:49:34.379"/>
    <p1510:client id="{8AFB4FDD-1786-81DA-D616-CFAD8476BEBE}" v="2" dt="2023-03-01T17:44:51.908"/>
    <p1510:client id="{8E6DDCCF-9CC2-F46B-6C0C-A90DE7D2075A}" v="1" dt="2023-03-01T15:38:37.876"/>
    <p1510:client id="{9AA64F74-0B13-D1E3-C4D8-943B461F718F}" v="41" dt="2023-03-05T10:40:07.052"/>
    <p1510:client id="{9D672490-3E20-3216-2FEA-D2E4294D13C9}" v="44" dt="2023-03-01T17:56:10.252"/>
    <p1510:client id="{A04EEECC-A708-0852-50E1-66D7A5C15FA9}" v="1" dt="2023-03-06T12:41:13.770"/>
    <p1510:client id="{C2A53B6D-6C66-2E91-2DF4-631C99006AF4}" v="5" dt="2023-03-05T11:35:18.252"/>
    <p1510:client id="{CB559C1F-DD38-E7F2-3EA2-4D17CC481B87}" v="5" dt="2023-03-05T09:38:43.686"/>
    <p1510:client id="{D0B0BF17-6E2B-923B-1196-2165E6FD6348}" v="189" dt="2023-03-01T17:43:59.657"/>
    <p1510:client id="{E0E1AFDD-D032-8343-C7BD-CFAAF8DB6483}" v="641" dt="2023-03-01T17:17:47.602"/>
    <p1510:client id="{E8E3A18C-0A4C-9E3C-F494-20425A9662DC}" v="2" dt="2023-02-23T21:38:46.822"/>
    <p1510:client id="{ED8BE623-1B0C-3A8F-5594-F63A25CF5B13}" v="15" dt="2023-03-05T12:25:24.208"/>
    <p1510:client id="{F1E23466-E857-E545-DBE4-5E01E6875B63}" v="2" dt="2023-03-01T17:18:45.271"/>
    <p1510:client id="{FACE8479-A84B-F92F-ACE4-B54B9AB21C75}" v="26" dt="2023-03-05T11:01:24.043"/>
  </p1510:revLst>
</p1510:revInfo>
</file>

<file path=ppt/tableStyles.xml><?xml version="1.0" encoding="utf-8"?>
<a:tblStyleLst xmlns:a="http://schemas.openxmlformats.org/drawingml/2006/main" def="{5A55056B-E194-4608-9C12-4D2633F2A905}">
  <a:tblStyle styleId="{5A55056B-E194-4608-9C12-4D2633F2A9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146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7" name="Google Shape;26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" name="Google Shape;3776;gedfa3e31c0_2_20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7" name="Google Shape;3777;gedfa3e31c0_2_20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8" name="Google Shape;4378;gedfa3e31c0_2_20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9" name="Google Shape;4379;gedfa3e31c0_2_20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1" name="Google Shape;4291;gedfa3e31c0_2_20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2" name="Google Shape;4292;gedfa3e31c0_2_20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9971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5" name="Google Shape;4465;gedfa3e31c0_2_2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6" name="Google Shape;4466;gedfa3e31c0_2_2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2" name="Google Shape;4532;gedfa3e31c0_2_217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3" name="Google Shape;4533;gedfa3e31c0_2_217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1" name="Google Shape;4961;gedfa3e31c0_2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2" name="Google Shape;4962;gedfa3e31c0_2_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" name="Google Shape;3104;gedfa3e31c0_2_19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5" name="Google Shape;3105;gedfa3e31c0_2_19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Google Shape;2734;gf11272de0f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5" name="Google Shape;2735;gf11272de0f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9" name="Google Shape;3969;gedfa3e31c0_2_20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0" name="Google Shape;3970;gedfa3e31c0_2_20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edfa3e31c0_2_20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0" name="Google Shape;2770;gedfa3e31c0_2_20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3054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gf11272de0f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2" name="Google Shape;2982;gf11272de0f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edfa3e31c0_2_20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0" name="Google Shape;2770;gedfa3e31c0_2_20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1" name="Google Shape;4201;gedfa3e31c0_2_20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2" name="Google Shape;4202;gedfa3e31c0_2_209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1" name="Google Shape;4291;gedfa3e31c0_2_20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2" name="Google Shape;4292;gedfa3e31c0_2_20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6" name="Google Shape;3746;gedfa3e31c0_2_208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7" name="Google Shape;3747;gedfa3e31c0_2_208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0" name="Google Shape;10;p2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;p2"/>
          <p:cNvSpPr txBox="1">
            <a:spLocks noGrp="1"/>
          </p:cNvSpPr>
          <p:nvPr>
            <p:ph type="ctrTitle"/>
          </p:nvPr>
        </p:nvSpPr>
        <p:spPr>
          <a:xfrm>
            <a:off x="1317600" y="1193625"/>
            <a:ext cx="6508800" cy="1724400"/>
          </a:xfrm>
          <a:prstGeom prst="rect">
            <a:avLst/>
          </a:prstGeom>
          <a:effectLst>
            <a:outerShdw blurRad="142875" algn="bl" rotWithShape="0">
              <a:schemeClr val="accent2">
                <a:alpha val="3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subTitle" idx="1"/>
          </p:nvPr>
        </p:nvSpPr>
        <p:spPr>
          <a:xfrm>
            <a:off x="2298150" y="3376773"/>
            <a:ext cx="4547700" cy="3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50" name="Google Shape;50;p2"/>
          <p:cNvGrpSpPr/>
          <p:nvPr/>
        </p:nvGrpSpPr>
        <p:grpSpPr>
          <a:xfrm>
            <a:off x="-11" y="606814"/>
            <a:ext cx="1284435" cy="586800"/>
            <a:chOff x="-11" y="606814"/>
            <a:chExt cx="1284435" cy="586800"/>
          </a:xfrm>
        </p:grpSpPr>
        <p:sp>
          <p:nvSpPr>
            <p:cNvPr id="51" name="Google Shape;51;p2"/>
            <p:cNvSpPr/>
            <p:nvPr/>
          </p:nvSpPr>
          <p:spPr>
            <a:xfrm rot="-5400000">
              <a:off x="348812" y="2580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" name="Google Shape;52;p2"/>
            <p:cNvGrpSpPr/>
            <p:nvPr/>
          </p:nvGrpSpPr>
          <p:grpSpPr>
            <a:xfrm rot="10800000">
              <a:off x="-11" y="779178"/>
              <a:ext cx="883262" cy="242091"/>
              <a:chOff x="2300350" y="2601250"/>
              <a:chExt cx="2275275" cy="623625"/>
            </a:xfrm>
          </p:grpSpPr>
          <p:sp>
            <p:nvSpPr>
              <p:cNvPr id="53" name="Google Shape;53;p2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" name="Google Shape;59;p2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60" name="Google Shape;60;p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65;p2"/>
          <p:cNvGrpSpPr/>
          <p:nvPr/>
        </p:nvGrpSpPr>
        <p:grpSpPr>
          <a:xfrm>
            <a:off x="-1414555" y="3058729"/>
            <a:ext cx="2297800" cy="347400"/>
            <a:chOff x="-1414555" y="3058729"/>
            <a:chExt cx="2297800" cy="347400"/>
          </a:xfrm>
        </p:grpSpPr>
        <p:sp>
          <p:nvSpPr>
            <p:cNvPr id="66" name="Google Shape;66;p2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68;p2"/>
          <p:cNvGrpSpPr/>
          <p:nvPr/>
        </p:nvGrpSpPr>
        <p:grpSpPr>
          <a:xfrm flipH="1">
            <a:off x="-799254" y="4139005"/>
            <a:ext cx="1823016" cy="196994"/>
            <a:chOff x="7857346" y="4002005"/>
            <a:chExt cx="1823016" cy="196994"/>
          </a:xfrm>
        </p:grpSpPr>
        <p:sp>
          <p:nvSpPr>
            <p:cNvPr id="69" name="Google Shape;69;p2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2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2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76" name="Google Shape;76;p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2"/>
          <p:cNvGrpSpPr/>
          <p:nvPr/>
        </p:nvGrpSpPr>
        <p:grpSpPr>
          <a:xfrm>
            <a:off x="8495989" y="1713528"/>
            <a:ext cx="883262" cy="242091"/>
            <a:chOff x="2300350" y="2601250"/>
            <a:chExt cx="2275275" cy="623625"/>
          </a:xfrm>
        </p:grpSpPr>
        <p:sp>
          <p:nvSpPr>
            <p:cNvPr id="82" name="Google Shape;82;p2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88;p2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89" name="Google Shape;89;p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" name="Google Shape;100;p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1" name="Google Shape;101;p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1" name="Google Shape;111;p2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112" name="Google Shape;112;p2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2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118" name="Google Shape;118;p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2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124" name="Google Shape;124;p2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2"/>
          <p:cNvSpPr/>
          <p:nvPr/>
        </p:nvSpPr>
        <p:spPr>
          <a:xfrm rot="10800000">
            <a:off x="1023762" y="43894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3" name="Google Shape;783;p11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784" name="Google Shape;784;p11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1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1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1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1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1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1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1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1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1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1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1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1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1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1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1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1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1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1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1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1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1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1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1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1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1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1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1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1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1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1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1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1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1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1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1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1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1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2" name="Google Shape;822;p11"/>
          <p:cNvSpPr txBox="1">
            <a:spLocks noGrp="1"/>
          </p:cNvSpPr>
          <p:nvPr>
            <p:ph type="title" hasCustomPrompt="1"/>
          </p:nvPr>
        </p:nvSpPr>
        <p:spPr>
          <a:xfrm>
            <a:off x="713100" y="1328587"/>
            <a:ext cx="7717800" cy="16716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3" name="Google Shape;823;p11"/>
          <p:cNvSpPr txBox="1">
            <a:spLocks noGrp="1"/>
          </p:cNvSpPr>
          <p:nvPr>
            <p:ph type="subTitle" idx="1"/>
          </p:nvPr>
        </p:nvSpPr>
        <p:spPr>
          <a:xfrm>
            <a:off x="2037000" y="3075825"/>
            <a:ext cx="5070000" cy="3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24" name="Google Shape;824;p11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5" name="Google Shape;825;p11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826" name="Google Shape;826;p11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1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1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1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1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" name="Google Shape;831;p11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832" name="Google Shape;832;p11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1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1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1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1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7" name="Google Shape;837;p11"/>
          <p:cNvSpPr/>
          <p:nvPr/>
        </p:nvSpPr>
        <p:spPr>
          <a:xfrm>
            <a:off x="-1414555" y="333802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11"/>
          <p:cNvSpPr/>
          <p:nvPr/>
        </p:nvSpPr>
        <p:spPr>
          <a:xfrm>
            <a:off x="-1111455" y="305872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9" name="Google Shape;839;p11"/>
          <p:cNvGrpSpPr/>
          <p:nvPr/>
        </p:nvGrpSpPr>
        <p:grpSpPr>
          <a:xfrm flipH="1">
            <a:off x="-799254" y="4139005"/>
            <a:ext cx="1823016" cy="196994"/>
            <a:chOff x="7857346" y="4002005"/>
            <a:chExt cx="1823016" cy="196994"/>
          </a:xfrm>
        </p:grpSpPr>
        <p:sp>
          <p:nvSpPr>
            <p:cNvPr id="840" name="Google Shape;840;p11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1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1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" name="Google Shape;843;p11"/>
          <p:cNvGrpSpPr/>
          <p:nvPr/>
        </p:nvGrpSpPr>
        <p:grpSpPr>
          <a:xfrm rot="-5400000" flipH="1">
            <a:off x="3660496" y="4881980"/>
            <a:ext cx="1823016" cy="296643"/>
            <a:chOff x="7857346" y="3902355"/>
            <a:chExt cx="1823016" cy="296643"/>
          </a:xfrm>
        </p:grpSpPr>
        <p:sp>
          <p:nvSpPr>
            <p:cNvPr id="844" name="Google Shape;844;p11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1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1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1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1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1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0" name="Google Shape;850;p11"/>
          <p:cNvSpPr/>
          <p:nvPr/>
        </p:nvSpPr>
        <p:spPr>
          <a:xfrm rot="5400000">
            <a:off x="5457595" y="-491996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11"/>
          <p:cNvSpPr/>
          <p:nvPr/>
        </p:nvSpPr>
        <p:spPr>
          <a:xfrm rot="5400000">
            <a:off x="5736895" y="-188896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11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11"/>
          <p:cNvSpPr/>
          <p:nvPr/>
        </p:nvSpPr>
        <p:spPr>
          <a:xfrm rot="5400000">
            <a:off x="8208386" y="420378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11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5" name="Google Shape;855;p11"/>
          <p:cNvGrpSpPr/>
          <p:nvPr/>
        </p:nvGrpSpPr>
        <p:grpSpPr>
          <a:xfrm>
            <a:off x="7965207" y="312162"/>
            <a:ext cx="1520982" cy="302065"/>
            <a:chOff x="5642557" y="-150670"/>
            <a:chExt cx="1520982" cy="302065"/>
          </a:xfrm>
        </p:grpSpPr>
        <p:sp>
          <p:nvSpPr>
            <p:cNvPr id="856" name="Google Shape;856;p11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1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1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1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1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11"/>
          <p:cNvGrpSpPr/>
          <p:nvPr/>
        </p:nvGrpSpPr>
        <p:grpSpPr>
          <a:xfrm>
            <a:off x="8495989" y="3241228"/>
            <a:ext cx="883262" cy="242091"/>
            <a:chOff x="2300350" y="2601250"/>
            <a:chExt cx="2275275" cy="623625"/>
          </a:xfrm>
        </p:grpSpPr>
        <p:sp>
          <p:nvSpPr>
            <p:cNvPr id="862" name="Google Shape;862;p11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1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1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1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1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1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8" name="Google Shape;868;p11"/>
          <p:cNvGrpSpPr/>
          <p:nvPr/>
        </p:nvGrpSpPr>
        <p:grpSpPr>
          <a:xfrm>
            <a:off x="8267392" y="1860741"/>
            <a:ext cx="1105976" cy="133969"/>
            <a:chOff x="8183182" y="663852"/>
            <a:chExt cx="1475028" cy="178673"/>
          </a:xfrm>
        </p:grpSpPr>
        <p:grpSp>
          <p:nvGrpSpPr>
            <p:cNvPr id="869" name="Google Shape;869;p1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870" name="Google Shape;870;p1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1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1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1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1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1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1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1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1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1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0" name="Google Shape;880;p1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881" name="Google Shape;881;p1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1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1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1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1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1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1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1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1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1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91" name="Google Shape;891;p11"/>
          <p:cNvGrpSpPr/>
          <p:nvPr/>
        </p:nvGrpSpPr>
        <p:grpSpPr>
          <a:xfrm>
            <a:off x="5447301" y="4536119"/>
            <a:ext cx="1252897" cy="51000"/>
            <a:chOff x="2915381" y="4104819"/>
            <a:chExt cx="1252897" cy="51000"/>
          </a:xfrm>
        </p:grpSpPr>
        <p:sp>
          <p:nvSpPr>
            <p:cNvPr id="892" name="Google Shape;892;p11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1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1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1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1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1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1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1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1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1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1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1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1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1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11"/>
          <p:cNvGrpSpPr/>
          <p:nvPr/>
        </p:nvGrpSpPr>
        <p:grpSpPr>
          <a:xfrm>
            <a:off x="-235013" y="829744"/>
            <a:ext cx="1105976" cy="133969"/>
            <a:chOff x="8183182" y="663852"/>
            <a:chExt cx="1475028" cy="178673"/>
          </a:xfrm>
        </p:grpSpPr>
        <p:grpSp>
          <p:nvGrpSpPr>
            <p:cNvPr id="907" name="Google Shape;907;p1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908" name="Google Shape;908;p1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1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1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1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1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1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1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1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1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1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8" name="Google Shape;918;p1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919" name="Google Shape;919;p1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1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1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1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1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1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1" name="Google Shape;931;p1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932" name="Google Shape;932;p13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3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3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3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3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3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3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3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3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3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3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3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3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3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3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3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3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3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3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3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3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3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3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3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3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3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3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3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3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3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3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3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3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3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3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3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3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3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0" name="Google Shape;970;p13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13"/>
          <p:cNvSpPr txBox="1">
            <a:spLocks noGrp="1"/>
          </p:cNvSpPr>
          <p:nvPr>
            <p:ph type="title" idx="2"/>
          </p:nvPr>
        </p:nvSpPr>
        <p:spPr>
          <a:xfrm>
            <a:off x="776550" y="1982455"/>
            <a:ext cx="2233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72" name="Google Shape;972;p13"/>
          <p:cNvSpPr txBox="1">
            <a:spLocks noGrp="1"/>
          </p:cNvSpPr>
          <p:nvPr>
            <p:ph type="subTitle" idx="1"/>
          </p:nvPr>
        </p:nvSpPr>
        <p:spPr>
          <a:xfrm>
            <a:off x="776550" y="2391054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13"/>
          <p:cNvSpPr txBox="1">
            <a:spLocks noGrp="1"/>
          </p:cNvSpPr>
          <p:nvPr>
            <p:ph type="title" idx="3" hasCustomPrompt="1"/>
          </p:nvPr>
        </p:nvSpPr>
        <p:spPr>
          <a:xfrm>
            <a:off x="776550" y="1345282"/>
            <a:ext cx="22335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4" name="Google Shape;974;p13"/>
          <p:cNvSpPr txBox="1">
            <a:spLocks noGrp="1"/>
          </p:cNvSpPr>
          <p:nvPr>
            <p:ph type="title" idx="4"/>
          </p:nvPr>
        </p:nvSpPr>
        <p:spPr>
          <a:xfrm>
            <a:off x="3471150" y="198245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75" name="Google Shape;975;p13"/>
          <p:cNvSpPr txBox="1">
            <a:spLocks noGrp="1"/>
          </p:cNvSpPr>
          <p:nvPr>
            <p:ph type="subTitle" idx="5"/>
          </p:nvPr>
        </p:nvSpPr>
        <p:spPr>
          <a:xfrm>
            <a:off x="3471150" y="239105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13"/>
          <p:cNvSpPr txBox="1">
            <a:spLocks noGrp="1"/>
          </p:cNvSpPr>
          <p:nvPr>
            <p:ph type="title" idx="6" hasCustomPrompt="1"/>
          </p:nvPr>
        </p:nvSpPr>
        <p:spPr>
          <a:xfrm>
            <a:off x="3471150" y="1345282"/>
            <a:ext cx="22017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7" name="Google Shape;977;p13"/>
          <p:cNvSpPr txBox="1">
            <a:spLocks noGrp="1"/>
          </p:cNvSpPr>
          <p:nvPr>
            <p:ph type="title" idx="7"/>
          </p:nvPr>
        </p:nvSpPr>
        <p:spPr>
          <a:xfrm>
            <a:off x="6149850" y="198245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78" name="Google Shape;978;p13"/>
          <p:cNvSpPr txBox="1">
            <a:spLocks noGrp="1"/>
          </p:cNvSpPr>
          <p:nvPr>
            <p:ph type="subTitle" idx="8"/>
          </p:nvPr>
        </p:nvSpPr>
        <p:spPr>
          <a:xfrm>
            <a:off x="6149850" y="239105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13"/>
          <p:cNvSpPr txBox="1">
            <a:spLocks noGrp="1"/>
          </p:cNvSpPr>
          <p:nvPr>
            <p:ph type="title" idx="9" hasCustomPrompt="1"/>
          </p:nvPr>
        </p:nvSpPr>
        <p:spPr>
          <a:xfrm>
            <a:off x="6149850" y="1345282"/>
            <a:ext cx="22017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0" name="Google Shape;980;p13"/>
          <p:cNvSpPr txBox="1">
            <a:spLocks noGrp="1"/>
          </p:cNvSpPr>
          <p:nvPr>
            <p:ph type="title" idx="13"/>
          </p:nvPr>
        </p:nvSpPr>
        <p:spPr>
          <a:xfrm>
            <a:off x="776550" y="3617845"/>
            <a:ext cx="2233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81" name="Google Shape;981;p13"/>
          <p:cNvSpPr txBox="1">
            <a:spLocks noGrp="1"/>
          </p:cNvSpPr>
          <p:nvPr>
            <p:ph type="subTitle" idx="14"/>
          </p:nvPr>
        </p:nvSpPr>
        <p:spPr>
          <a:xfrm>
            <a:off x="776550" y="4026444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13"/>
          <p:cNvSpPr txBox="1">
            <a:spLocks noGrp="1"/>
          </p:cNvSpPr>
          <p:nvPr>
            <p:ph type="title" idx="15" hasCustomPrompt="1"/>
          </p:nvPr>
        </p:nvSpPr>
        <p:spPr>
          <a:xfrm>
            <a:off x="776550" y="2980641"/>
            <a:ext cx="22335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3" name="Google Shape;983;p13"/>
          <p:cNvSpPr txBox="1">
            <a:spLocks noGrp="1"/>
          </p:cNvSpPr>
          <p:nvPr>
            <p:ph type="title" idx="16"/>
          </p:nvPr>
        </p:nvSpPr>
        <p:spPr>
          <a:xfrm>
            <a:off x="3471150" y="361784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84" name="Google Shape;984;p13"/>
          <p:cNvSpPr txBox="1">
            <a:spLocks noGrp="1"/>
          </p:cNvSpPr>
          <p:nvPr>
            <p:ph type="subTitle" idx="17"/>
          </p:nvPr>
        </p:nvSpPr>
        <p:spPr>
          <a:xfrm>
            <a:off x="3471150" y="402644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5" name="Google Shape;985;p13"/>
          <p:cNvSpPr txBox="1">
            <a:spLocks noGrp="1"/>
          </p:cNvSpPr>
          <p:nvPr>
            <p:ph type="title" idx="18" hasCustomPrompt="1"/>
          </p:nvPr>
        </p:nvSpPr>
        <p:spPr>
          <a:xfrm>
            <a:off x="3471150" y="2980641"/>
            <a:ext cx="22017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6" name="Google Shape;986;p13"/>
          <p:cNvSpPr txBox="1">
            <a:spLocks noGrp="1"/>
          </p:cNvSpPr>
          <p:nvPr>
            <p:ph type="title" idx="19"/>
          </p:nvPr>
        </p:nvSpPr>
        <p:spPr>
          <a:xfrm>
            <a:off x="6149850" y="361784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87" name="Google Shape;987;p13"/>
          <p:cNvSpPr txBox="1">
            <a:spLocks noGrp="1"/>
          </p:cNvSpPr>
          <p:nvPr>
            <p:ph type="subTitle" idx="20"/>
          </p:nvPr>
        </p:nvSpPr>
        <p:spPr>
          <a:xfrm>
            <a:off x="6149850" y="402644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8" name="Google Shape;988;p13"/>
          <p:cNvSpPr txBox="1">
            <a:spLocks noGrp="1"/>
          </p:cNvSpPr>
          <p:nvPr>
            <p:ph type="title" idx="21" hasCustomPrompt="1"/>
          </p:nvPr>
        </p:nvSpPr>
        <p:spPr>
          <a:xfrm>
            <a:off x="6149850" y="2980641"/>
            <a:ext cx="22017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989" name="Google Shape;989;p13"/>
          <p:cNvGrpSpPr/>
          <p:nvPr/>
        </p:nvGrpSpPr>
        <p:grpSpPr>
          <a:xfrm rot="5400000">
            <a:off x="8381450" y="4569182"/>
            <a:ext cx="98902" cy="553090"/>
            <a:chOff x="4898850" y="4820550"/>
            <a:chExt cx="98902" cy="553090"/>
          </a:xfrm>
        </p:grpSpPr>
        <p:sp>
          <p:nvSpPr>
            <p:cNvPr id="990" name="Google Shape;990;p1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5" name="Google Shape;995;p13"/>
          <p:cNvSpPr/>
          <p:nvPr/>
        </p:nvSpPr>
        <p:spPr>
          <a:xfrm>
            <a:off x="7" y="205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6" name="Google Shape;996;p13"/>
          <p:cNvGrpSpPr/>
          <p:nvPr/>
        </p:nvGrpSpPr>
        <p:grpSpPr>
          <a:xfrm rot="-5400000">
            <a:off x="-148234" y="322631"/>
            <a:ext cx="883262" cy="242091"/>
            <a:chOff x="2300350" y="2601250"/>
            <a:chExt cx="2275275" cy="623625"/>
          </a:xfrm>
        </p:grpSpPr>
        <p:sp>
          <p:nvSpPr>
            <p:cNvPr id="997" name="Google Shape;997;p1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3" name="Google Shape;1003;p13"/>
          <p:cNvSpPr/>
          <p:nvPr/>
        </p:nvSpPr>
        <p:spPr>
          <a:xfrm rot="5400000" flipH="1">
            <a:off x="8216276" y="-33530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4" name="Google Shape;1004;p13"/>
          <p:cNvGrpSpPr/>
          <p:nvPr/>
        </p:nvGrpSpPr>
        <p:grpSpPr>
          <a:xfrm>
            <a:off x="-256008" y="4796266"/>
            <a:ext cx="1105976" cy="133969"/>
            <a:chOff x="8183182" y="663852"/>
            <a:chExt cx="1475028" cy="178673"/>
          </a:xfrm>
        </p:grpSpPr>
        <p:grpSp>
          <p:nvGrpSpPr>
            <p:cNvPr id="1005" name="Google Shape;1005;p1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006" name="Google Shape;1006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6" name="Google Shape;1016;p1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17" name="Google Shape;1017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27" name="Google Shape;1027;p13"/>
          <p:cNvGrpSpPr/>
          <p:nvPr/>
        </p:nvGrpSpPr>
        <p:grpSpPr>
          <a:xfrm>
            <a:off x="8290084" y="239916"/>
            <a:ext cx="1105976" cy="133969"/>
            <a:chOff x="8183182" y="663852"/>
            <a:chExt cx="1475028" cy="178673"/>
          </a:xfrm>
        </p:grpSpPr>
        <p:grpSp>
          <p:nvGrpSpPr>
            <p:cNvPr id="1028" name="Google Shape;1028;p1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029" name="Google Shape;1029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9" name="Google Shape;1039;p1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40" name="Google Shape;1040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50" name="Google Shape;1050;p13"/>
          <p:cNvGrpSpPr/>
          <p:nvPr/>
        </p:nvGrpSpPr>
        <p:grpSpPr>
          <a:xfrm rot="5400000">
            <a:off x="8428614" y="2891627"/>
            <a:ext cx="883262" cy="242091"/>
            <a:chOff x="2300350" y="2601250"/>
            <a:chExt cx="2275275" cy="623625"/>
          </a:xfrm>
        </p:grpSpPr>
        <p:sp>
          <p:nvSpPr>
            <p:cNvPr id="1051" name="Google Shape;1051;p1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7" name="Google Shape;1057;p13"/>
          <p:cNvGrpSpPr/>
          <p:nvPr/>
        </p:nvGrpSpPr>
        <p:grpSpPr>
          <a:xfrm>
            <a:off x="1634157" y="-107958"/>
            <a:ext cx="1520982" cy="302065"/>
            <a:chOff x="5642557" y="-150670"/>
            <a:chExt cx="1520982" cy="302065"/>
          </a:xfrm>
        </p:grpSpPr>
        <p:sp>
          <p:nvSpPr>
            <p:cNvPr id="1058" name="Google Shape;1058;p13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3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3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3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3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3"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4" name="Google Shape;1064;p1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065" name="Google Shape;1065;p14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4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4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4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4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4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4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4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4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4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4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4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4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4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4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4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4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4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4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4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4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4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4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4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4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4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4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4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4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4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4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4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4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4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4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4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4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4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3" name="Google Shape;1103;p14"/>
          <p:cNvSpPr txBox="1">
            <a:spLocks noGrp="1"/>
          </p:cNvSpPr>
          <p:nvPr>
            <p:ph type="title"/>
          </p:nvPr>
        </p:nvSpPr>
        <p:spPr>
          <a:xfrm>
            <a:off x="1858000" y="3253511"/>
            <a:ext cx="5428800" cy="4344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04" name="Google Shape;1104;p14"/>
          <p:cNvSpPr txBox="1">
            <a:spLocks noGrp="1"/>
          </p:cNvSpPr>
          <p:nvPr>
            <p:ph type="subTitle" idx="1"/>
          </p:nvPr>
        </p:nvSpPr>
        <p:spPr>
          <a:xfrm>
            <a:off x="2262900" y="1459638"/>
            <a:ext cx="4618200" cy="16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105" name="Google Shape;1105;p14"/>
          <p:cNvSpPr/>
          <p:nvPr/>
        </p:nvSpPr>
        <p:spPr>
          <a:xfrm rot="-5400000" flipH="1">
            <a:off x="348818" y="420789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6" name="Google Shape;1106;p14"/>
          <p:cNvGrpSpPr/>
          <p:nvPr/>
        </p:nvGrpSpPr>
        <p:grpSpPr>
          <a:xfrm rot="-5400000">
            <a:off x="6107446" y="30626"/>
            <a:ext cx="1823016" cy="296643"/>
            <a:chOff x="7857346" y="3902355"/>
            <a:chExt cx="1823016" cy="296643"/>
          </a:xfrm>
        </p:grpSpPr>
        <p:sp>
          <p:nvSpPr>
            <p:cNvPr id="1107" name="Google Shape;1107;p14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4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4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4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4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4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3" name="Google Shape;1113;p14"/>
          <p:cNvSpPr/>
          <p:nvPr/>
        </p:nvSpPr>
        <p:spPr>
          <a:xfrm flipH="1">
            <a:off x="8088870" y="21452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4" name="Google Shape;1114;p14"/>
          <p:cNvGrpSpPr/>
          <p:nvPr/>
        </p:nvGrpSpPr>
        <p:grpSpPr>
          <a:xfrm>
            <a:off x="8658746" y="2958680"/>
            <a:ext cx="1823016" cy="196994"/>
            <a:chOff x="7857346" y="4002005"/>
            <a:chExt cx="1823016" cy="196994"/>
          </a:xfrm>
        </p:grpSpPr>
        <p:sp>
          <p:nvSpPr>
            <p:cNvPr id="1115" name="Google Shape;1115;p14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4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4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8" name="Google Shape;1118;p14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14"/>
          <p:cNvSpPr/>
          <p:nvPr/>
        </p:nvSpPr>
        <p:spPr>
          <a:xfrm>
            <a:off x="16995" y="85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0" name="Google Shape;1120;p14"/>
          <p:cNvGrpSpPr/>
          <p:nvPr/>
        </p:nvGrpSpPr>
        <p:grpSpPr>
          <a:xfrm rot="-5400000">
            <a:off x="338683" y="-295650"/>
            <a:ext cx="302065" cy="1520982"/>
            <a:chOff x="-108754" y="2690919"/>
            <a:chExt cx="302065" cy="1520982"/>
          </a:xfrm>
        </p:grpSpPr>
        <p:sp>
          <p:nvSpPr>
            <p:cNvPr id="1121" name="Google Shape;1121;p14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4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4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4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4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6" name="Google Shape;1126;p14"/>
          <p:cNvGrpSpPr/>
          <p:nvPr/>
        </p:nvGrpSpPr>
        <p:grpSpPr>
          <a:xfrm>
            <a:off x="4296532" y="4950349"/>
            <a:ext cx="1520982" cy="302065"/>
            <a:chOff x="5642557" y="-150670"/>
            <a:chExt cx="1520982" cy="302065"/>
          </a:xfrm>
        </p:grpSpPr>
        <p:sp>
          <p:nvSpPr>
            <p:cNvPr id="1127" name="Google Shape;1127;p14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4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4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4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4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2" name="Google Shape;1132;p14"/>
          <p:cNvGrpSpPr/>
          <p:nvPr/>
        </p:nvGrpSpPr>
        <p:grpSpPr>
          <a:xfrm rot="5400000">
            <a:off x="6750925" y="4175162"/>
            <a:ext cx="98902" cy="553090"/>
            <a:chOff x="4898850" y="4820550"/>
            <a:chExt cx="98902" cy="553090"/>
          </a:xfrm>
        </p:grpSpPr>
        <p:sp>
          <p:nvSpPr>
            <p:cNvPr id="1133" name="Google Shape;1133;p14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4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4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4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4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14"/>
          <p:cNvGrpSpPr/>
          <p:nvPr/>
        </p:nvGrpSpPr>
        <p:grpSpPr>
          <a:xfrm>
            <a:off x="-1414555" y="3744529"/>
            <a:ext cx="2297800" cy="347400"/>
            <a:chOff x="-1414555" y="3744529"/>
            <a:chExt cx="2297800" cy="347400"/>
          </a:xfrm>
        </p:grpSpPr>
        <p:sp>
          <p:nvSpPr>
            <p:cNvPr id="1139" name="Google Shape;1139;p14"/>
            <p:cNvSpPr/>
            <p:nvPr/>
          </p:nvSpPr>
          <p:spPr>
            <a:xfrm>
              <a:off x="-1414555" y="40238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4"/>
            <p:cNvSpPr/>
            <p:nvPr/>
          </p:nvSpPr>
          <p:spPr>
            <a:xfrm>
              <a:off x="-1111455" y="37445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1" name="Google Shape;1141;p14"/>
          <p:cNvGrpSpPr/>
          <p:nvPr/>
        </p:nvGrpSpPr>
        <p:grpSpPr>
          <a:xfrm rot="10800000">
            <a:off x="-155261" y="2431003"/>
            <a:ext cx="883262" cy="242091"/>
            <a:chOff x="2300350" y="2601250"/>
            <a:chExt cx="2275275" cy="623625"/>
          </a:xfrm>
        </p:grpSpPr>
        <p:sp>
          <p:nvSpPr>
            <p:cNvPr id="1142" name="Google Shape;1142;p14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4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4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4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4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4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BLANK_4"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9" name="Google Shape;1149;p1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150" name="Google Shape;1150;p15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5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5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5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5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5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5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5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5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5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5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5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5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5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5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5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5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5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5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5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5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5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5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5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5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5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5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5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5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5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5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5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5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5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5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5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5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5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8" name="Google Shape;1188;p15"/>
          <p:cNvSpPr txBox="1">
            <a:spLocks noGrp="1"/>
          </p:cNvSpPr>
          <p:nvPr>
            <p:ph type="title"/>
          </p:nvPr>
        </p:nvSpPr>
        <p:spPr>
          <a:xfrm>
            <a:off x="864525" y="2405675"/>
            <a:ext cx="7566300" cy="841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89" name="Google Shape;1189;p15"/>
          <p:cNvSpPr txBox="1">
            <a:spLocks noGrp="1"/>
          </p:cNvSpPr>
          <p:nvPr>
            <p:ph type="subTitle" idx="1"/>
          </p:nvPr>
        </p:nvSpPr>
        <p:spPr>
          <a:xfrm>
            <a:off x="864525" y="3440475"/>
            <a:ext cx="4644000" cy="3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90" name="Google Shape;1190;p15"/>
          <p:cNvSpPr txBox="1">
            <a:spLocks noGrp="1"/>
          </p:cNvSpPr>
          <p:nvPr>
            <p:ph type="title" idx="2" hasCustomPrompt="1"/>
          </p:nvPr>
        </p:nvSpPr>
        <p:spPr>
          <a:xfrm>
            <a:off x="864525" y="1484975"/>
            <a:ext cx="2130300" cy="920700"/>
          </a:xfrm>
          <a:prstGeom prst="rect">
            <a:avLst/>
          </a:prstGeom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191" name="Google Shape;1191;p15"/>
          <p:cNvGrpSpPr/>
          <p:nvPr/>
        </p:nvGrpSpPr>
        <p:grpSpPr>
          <a:xfrm rot="5400000">
            <a:off x="-32670" y="1621025"/>
            <a:ext cx="98902" cy="553090"/>
            <a:chOff x="4898850" y="4820550"/>
            <a:chExt cx="98902" cy="553090"/>
          </a:xfrm>
        </p:grpSpPr>
        <p:sp>
          <p:nvSpPr>
            <p:cNvPr id="1192" name="Google Shape;1192;p15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5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5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5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5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7" name="Google Shape;1197;p15"/>
          <p:cNvSpPr/>
          <p:nvPr/>
        </p:nvSpPr>
        <p:spPr>
          <a:xfrm rot="-5400000">
            <a:off x="348818" y="3906123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8" name="Google Shape;1198;p15"/>
          <p:cNvSpPr/>
          <p:nvPr/>
        </p:nvSpPr>
        <p:spPr>
          <a:xfrm rot="5400000">
            <a:off x="-562205" y="-339596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9" name="Google Shape;1199;p15"/>
          <p:cNvSpPr/>
          <p:nvPr/>
        </p:nvSpPr>
        <p:spPr>
          <a:xfrm rot="5400000">
            <a:off x="-282905" y="-36496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0" name="Google Shape;1200;p15"/>
          <p:cNvSpPr/>
          <p:nvPr/>
        </p:nvSpPr>
        <p:spPr>
          <a:xfrm rot="10800000" flipH="1">
            <a:off x="2891470" y="484222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p15"/>
          <p:cNvSpPr/>
          <p:nvPr/>
        </p:nvSpPr>
        <p:spPr>
          <a:xfrm>
            <a:off x="8535575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2" name="Google Shape;1202;p15"/>
          <p:cNvGrpSpPr/>
          <p:nvPr/>
        </p:nvGrpSpPr>
        <p:grpSpPr>
          <a:xfrm flipH="1">
            <a:off x="7898009" y="350736"/>
            <a:ext cx="1520982" cy="302065"/>
            <a:chOff x="5642557" y="-150670"/>
            <a:chExt cx="1520982" cy="302065"/>
          </a:xfrm>
        </p:grpSpPr>
        <p:sp>
          <p:nvSpPr>
            <p:cNvPr id="1203" name="Google Shape;1203;p1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15"/>
          <p:cNvGrpSpPr/>
          <p:nvPr/>
        </p:nvGrpSpPr>
        <p:grpSpPr>
          <a:xfrm rot="5400000">
            <a:off x="109552" y="1954025"/>
            <a:ext cx="98902" cy="553090"/>
            <a:chOff x="4898850" y="4820550"/>
            <a:chExt cx="98902" cy="553090"/>
          </a:xfrm>
        </p:grpSpPr>
        <p:sp>
          <p:nvSpPr>
            <p:cNvPr id="1209" name="Google Shape;1209;p15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5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5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5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5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15"/>
          <p:cNvGrpSpPr/>
          <p:nvPr/>
        </p:nvGrpSpPr>
        <p:grpSpPr>
          <a:xfrm>
            <a:off x="4682157" y="-107958"/>
            <a:ext cx="1520982" cy="302065"/>
            <a:chOff x="5642557" y="-150670"/>
            <a:chExt cx="1520982" cy="302065"/>
          </a:xfrm>
        </p:grpSpPr>
        <p:sp>
          <p:nvSpPr>
            <p:cNvPr id="1215" name="Google Shape;1215;p1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15"/>
          <p:cNvGrpSpPr/>
          <p:nvPr/>
        </p:nvGrpSpPr>
        <p:grpSpPr>
          <a:xfrm>
            <a:off x="7881845" y="4336579"/>
            <a:ext cx="2297800" cy="347400"/>
            <a:chOff x="7881845" y="4031779"/>
            <a:chExt cx="2297800" cy="347400"/>
          </a:xfrm>
        </p:grpSpPr>
        <p:sp>
          <p:nvSpPr>
            <p:cNvPr id="1221" name="Google Shape;1221;p15"/>
            <p:cNvSpPr/>
            <p:nvPr/>
          </p:nvSpPr>
          <p:spPr>
            <a:xfrm flipH="1">
              <a:off x="8184945" y="431107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15"/>
            <p:cNvSpPr/>
            <p:nvPr/>
          </p:nvSpPr>
          <p:spPr>
            <a:xfrm flipH="1">
              <a:off x="7881845" y="403177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BLANK_8"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4" name="Google Shape;1224;p1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225" name="Google Shape;1225;p16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6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6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6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6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6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6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6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6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6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6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6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16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6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6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6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6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6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6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6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6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6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6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6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6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6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6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6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16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6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6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6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6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6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6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6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6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6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3" name="Google Shape;1263;p16"/>
          <p:cNvSpPr txBox="1">
            <a:spLocks noGrp="1"/>
          </p:cNvSpPr>
          <p:nvPr>
            <p:ph type="title"/>
          </p:nvPr>
        </p:nvSpPr>
        <p:spPr>
          <a:xfrm>
            <a:off x="713100" y="2405675"/>
            <a:ext cx="7583400" cy="841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64" name="Google Shape;1264;p16"/>
          <p:cNvSpPr txBox="1">
            <a:spLocks noGrp="1"/>
          </p:cNvSpPr>
          <p:nvPr>
            <p:ph type="subTitle" idx="1"/>
          </p:nvPr>
        </p:nvSpPr>
        <p:spPr>
          <a:xfrm>
            <a:off x="3567000" y="3415875"/>
            <a:ext cx="4729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65" name="Google Shape;1265;p16"/>
          <p:cNvSpPr txBox="1">
            <a:spLocks noGrp="1"/>
          </p:cNvSpPr>
          <p:nvPr>
            <p:ph type="title" idx="2" hasCustomPrompt="1"/>
          </p:nvPr>
        </p:nvSpPr>
        <p:spPr>
          <a:xfrm>
            <a:off x="5961000" y="1484975"/>
            <a:ext cx="2335500" cy="920700"/>
          </a:xfrm>
          <a:prstGeom prst="rect">
            <a:avLst/>
          </a:prstGeom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6" name="Google Shape;1266;p16"/>
          <p:cNvSpPr/>
          <p:nvPr/>
        </p:nvSpPr>
        <p:spPr>
          <a:xfrm rot="5400000">
            <a:off x="8206161" y="4187300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p16"/>
          <p:cNvSpPr/>
          <p:nvPr/>
        </p:nvSpPr>
        <p:spPr>
          <a:xfrm rot="-5400000">
            <a:off x="348812" y="4104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8" name="Google Shape;1268;p16"/>
          <p:cNvGrpSpPr/>
          <p:nvPr/>
        </p:nvGrpSpPr>
        <p:grpSpPr>
          <a:xfrm rot="10800000">
            <a:off x="-11" y="931578"/>
            <a:ext cx="883262" cy="242091"/>
            <a:chOff x="2300350" y="2601250"/>
            <a:chExt cx="2275275" cy="623625"/>
          </a:xfrm>
        </p:grpSpPr>
        <p:sp>
          <p:nvSpPr>
            <p:cNvPr id="1269" name="Google Shape;1269;p1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1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1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5" name="Google Shape;1275;p16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1276" name="Google Shape;1276;p1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1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1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1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1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16"/>
          <p:cNvGrpSpPr/>
          <p:nvPr/>
        </p:nvGrpSpPr>
        <p:grpSpPr>
          <a:xfrm>
            <a:off x="-1414555" y="3058729"/>
            <a:ext cx="2297800" cy="347400"/>
            <a:chOff x="-1414555" y="3058729"/>
            <a:chExt cx="2297800" cy="347400"/>
          </a:xfrm>
        </p:grpSpPr>
        <p:sp>
          <p:nvSpPr>
            <p:cNvPr id="1282" name="Google Shape;1282;p16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16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4" name="Google Shape;1284;p16"/>
          <p:cNvSpPr/>
          <p:nvPr/>
        </p:nvSpPr>
        <p:spPr>
          <a:xfrm rot="10800000">
            <a:off x="568018" y="38590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5" name="Google Shape;1285;p16"/>
          <p:cNvGrpSpPr/>
          <p:nvPr/>
        </p:nvGrpSpPr>
        <p:grpSpPr>
          <a:xfrm rot="5400000">
            <a:off x="7927205" y="4153629"/>
            <a:ext cx="1823016" cy="296643"/>
            <a:chOff x="7857346" y="3902355"/>
            <a:chExt cx="1823016" cy="296643"/>
          </a:xfrm>
        </p:grpSpPr>
        <p:sp>
          <p:nvSpPr>
            <p:cNvPr id="1286" name="Google Shape;1286;p16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6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16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6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6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6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2" name="Google Shape;1292;p16"/>
          <p:cNvGrpSpPr/>
          <p:nvPr/>
        </p:nvGrpSpPr>
        <p:grpSpPr>
          <a:xfrm>
            <a:off x="2610895" y="-1455296"/>
            <a:ext cx="347400" cy="2297800"/>
            <a:chOff x="2610895" y="-1455296"/>
            <a:chExt cx="347400" cy="2297800"/>
          </a:xfrm>
        </p:grpSpPr>
        <p:sp>
          <p:nvSpPr>
            <p:cNvPr id="1293" name="Google Shape;1293;p16"/>
            <p:cNvSpPr/>
            <p:nvPr/>
          </p:nvSpPr>
          <p:spPr>
            <a:xfrm rot="5400000">
              <a:off x="164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6"/>
            <p:cNvSpPr/>
            <p:nvPr/>
          </p:nvSpPr>
          <p:spPr>
            <a:xfrm rot="5400000">
              <a:off x="192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5" name="Google Shape;1295;p16"/>
          <p:cNvSpPr/>
          <p:nvPr/>
        </p:nvSpPr>
        <p:spPr>
          <a:xfrm rot="10800000" flipH="1">
            <a:off x="2358070" y="476602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6" name="Google Shape;1296;p16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7" name="Google Shape;1297;p16"/>
          <p:cNvGrpSpPr/>
          <p:nvPr/>
        </p:nvGrpSpPr>
        <p:grpSpPr>
          <a:xfrm>
            <a:off x="5373295" y="-112914"/>
            <a:ext cx="1520982" cy="302065"/>
            <a:chOff x="5642557" y="-150670"/>
            <a:chExt cx="1520982" cy="302065"/>
          </a:xfrm>
        </p:grpSpPr>
        <p:sp>
          <p:nvSpPr>
            <p:cNvPr id="1298" name="Google Shape;1298;p16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6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6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6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6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BLANK_9"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4" name="Google Shape;1304;p1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305" name="Google Shape;1305;p17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7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7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7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7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7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7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7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7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7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7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7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7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7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7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7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7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7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7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7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7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7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7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7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7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7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7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7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7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7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7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7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7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7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7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7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7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7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3" name="Google Shape;1343;p17"/>
          <p:cNvSpPr txBox="1">
            <a:spLocks noGrp="1"/>
          </p:cNvSpPr>
          <p:nvPr>
            <p:ph type="title"/>
          </p:nvPr>
        </p:nvSpPr>
        <p:spPr>
          <a:xfrm>
            <a:off x="713100" y="1723050"/>
            <a:ext cx="4401600" cy="572700"/>
          </a:xfrm>
          <a:prstGeom prst="rect">
            <a:avLst/>
          </a:prstGeom>
          <a:effectLst>
            <a:outerShdw blurRad="157163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44" name="Google Shape;1344;p17"/>
          <p:cNvSpPr txBox="1">
            <a:spLocks noGrp="1"/>
          </p:cNvSpPr>
          <p:nvPr>
            <p:ph type="subTitle" idx="1"/>
          </p:nvPr>
        </p:nvSpPr>
        <p:spPr>
          <a:xfrm>
            <a:off x="713100" y="2366050"/>
            <a:ext cx="4401600" cy="10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45" name="Google Shape;1345;p17"/>
          <p:cNvGrpSpPr/>
          <p:nvPr/>
        </p:nvGrpSpPr>
        <p:grpSpPr>
          <a:xfrm>
            <a:off x="8137507" y="-109362"/>
            <a:ext cx="586800" cy="1284435"/>
            <a:chOff x="8137507" y="-109362"/>
            <a:chExt cx="586800" cy="1284435"/>
          </a:xfrm>
        </p:grpSpPr>
        <p:sp>
          <p:nvSpPr>
            <p:cNvPr id="1346" name="Google Shape;1346;p17"/>
            <p:cNvSpPr/>
            <p:nvPr/>
          </p:nvSpPr>
          <p:spPr>
            <a:xfrm>
              <a:off x="8137507" y="-109352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7" name="Google Shape;1347;p17"/>
            <p:cNvGrpSpPr/>
            <p:nvPr/>
          </p:nvGrpSpPr>
          <p:grpSpPr>
            <a:xfrm rot="-5400000">
              <a:off x="7989266" y="211224"/>
              <a:ext cx="883262" cy="242091"/>
              <a:chOff x="2300350" y="2601250"/>
              <a:chExt cx="2275275" cy="623625"/>
            </a:xfrm>
          </p:grpSpPr>
          <p:sp>
            <p:nvSpPr>
              <p:cNvPr id="1348" name="Google Shape;1348;p17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17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17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17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17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17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54" name="Google Shape;1354;p17"/>
          <p:cNvGrpSpPr/>
          <p:nvPr/>
        </p:nvGrpSpPr>
        <p:grpSpPr>
          <a:xfrm>
            <a:off x="2517607" y="-116370"/>
            <a:ext cx="1520982" cy="302065"/>
            <a:chOff x="5642557" y="-150670"/>
            <a:chExt cx="1520982" cy="302065"/>
          </a:xfrm>
        </p:grpSpPr>
        <p:sp>
          <p:nvSpPr>
            <p:cNvPr id="1355" name="Google Shape;1355;p17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7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7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7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7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0" name="Google Shape;1360;p17"/>
          <p:cNvSpPr/>
          <p:nvPr/>
        </p:nvSpPr>
        <p:spPr>
          <a:xfrm rot="-5400000">
            <a:off x="341629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1" name="Google Shape;1361;p17"/>
          <p:cNvGrpSpPr/>
          <p:nvPr/>
        </p:nvGrpSpPr>
        <p:grpSpPr>
          <a:xfrm>
            <a:off x="4913901" y="675155"/>
            <a:ext cx="1252897" cy="51000"/>
            <a:chOff x="2915381" y="4104819"/>
            <a:chExt cx="1252897" cy="51000"/>
          </a:xfrm>
        </p:grpSpPr>
        <p:sp>
          <p:nvSpPr>
            <p:cNvPr id="1362" name="Google Shape;1362;p1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6" name="Google Shape;1376;p17"/>
          <p:cNvSpPr/>
          <p:nvPr/>
        </p:nvSpPr>
        <p:spPr>
          <a:xfrm rot="5400000">
            <a:off x="8208387" y="42041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" name="Google Shape;1377;p17"/>
          <p:cNvSpPr/>
          <p:nvPr/>
        </p:nvSpPr>
        <p:spPr>
          <a:xfrm rot="10800000">
            <a:off x="1362311" y="4240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8" name="Google Shape;1378;p17"/>
          <p:cNvGrpSpPr/>
          <p:nvPr/>
        </p:nvGrpSpPr>
        <p:grpSpPr>
          <a:xfrm>
            <a:off x="5600407" y="4993736"/>
            <a:ext cx="1520982" cy="302065"/>
            <a:chOff x="5642557" y="-150670"/>
            <a:chExt cx="1520982" cy="302065"/>
          </a:xfrm>
        </p:grpSpPr>
        <p:sp>
          <p:nvSpPr>
            <p:cNvPr id="1379" name="Google Shape;1379;p17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7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7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7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7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4" name="Google Shape;1384;p17"/>
          <p:cNvGrpSpPr/>
          <p:nvPr/>
        </p:nvGrpSpPr>
        <p:grpSpPr>
          <a:xfrm rot="5400000">
            <a:off x="8900" y="1773425"/>
            <a:ext cx="98902" cy="553090"/>
            <a:chOff x="4898850" y="4820550"/>
            <a:chExt cx="98902" cy="553090"/>
          </a:xfrm>
        </p:grpSpPr>
        <p:sp>
          <p:nvSpPr>
            <p:cNvPr id="1385" name="Google Shape;1385;p17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7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7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7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7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BLANK_16"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1" name="Google Shape;1391;p1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392" name="Google Shape;1392;p18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8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8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8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8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8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8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8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8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8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8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8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18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8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8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18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8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18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18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8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8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8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18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8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8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8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8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8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8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8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8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8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8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8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8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8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8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8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0" name="Google Shape;1430;p18"/>
          <p:cNvSpPr txBox="1">
            <a:spLocks noGrp="1"/>
          </p:cNvSpPr>
          <p:nvPr>
            <p:ph type="title"/>
          </p:nvPr>
        </p:nvSpPr>
        <p:spPr>
          <a:xfrm>
            <a:off x="865500" y="1323677"/>
            <a:ext cx="4166100" cy="572700"/>
          </a:xfrm>
          <a:prstGeom prst="rect">
            <a:avLst/>
          </a:prstGeom>
          <a:effectLst>
            <a:outerShdw blurRad="8572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31" name="Google Shape;1431;p18"/>
          <p:cNvSpPr txBox="1">
            <a:spLocks noGrp="1"/>
          </p:cNvSpPr>
          <p:nvPr>
            <p:ph type="subTitle" idx="1"/>
          </p:nvPr>
        </p:nvSpPr>
        <p:spPr>
          <a:xfrm>
            <a:off x="865500" y="1966252"/>
            <a:ext cx="4166100" cy="191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432" name="Google Shape;1432;p18"/>
          <p:cNvGrpSpPr/>
          <p:nvPr/>
        </p:nvGrpSpPr>
        <p:grpSpPr>
          <a:xfrm rot="5400000">
            <a:off x="-74785" y="2017490"/>
            <a:ext cx="883262" cy="242091"/>
            <a:chOff x="2300350" y="2601250"/>
            <a:chExt cx="2275275" cy="623625"/>
          </a:xfrm>
        </p:grpSpPr>
        <p:sp>
          <p:nvSpPr>
            <p:cNvPr id="1433" name="Google Shape;1433;p18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8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8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8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8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8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9" name="Google Shape;1439;p18"/>
          <p:cNvGrpSpPr/>
          <p:nvPr/>
        </p:nvGrpSpPr>
        <p:grpSpPr>
          <a:xfrm>
            <a:off x="2272907" y="-131145"/>
            <a:ext cx="1520982" cy="302065"/>
            <a:chOff x="5642557" y="-150670"/>
            <a:chExt cx="1520982" cy="302065"/>
          </a:xfrm>
        </p:grpSpPr>
        <p:sp>
          <p:nvSpPr>
            <p:cNvPr id="1440" name="Google Shape;1440;p18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8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8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8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8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5" name="Google Shape;1445;p18"/>
          <p:cNvGrpSpPr/>
          <p:nvPr/>
        </p:nvGrpSpPr>
        <p:grpSpPr>
          <a:xfrm rot="5400000">
            <a:off x="85100" y="3794850"/>
            <a:ext cx="98902" cy="553090"/>
            <a:chOff x="4898850" y="4820550"/>
            <a:chExt cx="98902" cy="553090"/>
          </a:xfrm>
        </p:grpSpPr>
        <p:sp>
          <p:nvSpPr>
            <p:cNvPr id="1446" name="Google Shape;1446;p1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1" name="Google Shape;1451;p18"/>
          <p:cNvSpPr/>
          <p:nvPr/>
        </p:nvSpPr>
        <p:spPr>
          <a:xfrm>
            <a:off x="538387" y="-26918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18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3" name="Google Shape;1453;p18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4" name="Google Shape;1454;p18"/>
          <p:cNvGrpSpPr/>
          <p:nvPr/>
        </p:nvGrpSpPr>
        <p:grpSpPr>
          <a:xfrm rot="5400000">
            <a:off x="8083957" y="246162"/>
            <a:ext cx="1520982" cy="302065"/>
            <a:chOff x="5642557" y="-150670"/>
            <a:chExt cx="1520982" cy="302065"/>
          </a:xfrm>
        </p:grpSpPr>
        <p:sp>
          <p:nvSpPr>
            <p:cNvPr id="1455" name="Google Shape;1455;p18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8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8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8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8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0" name="Google Shape;1460;p18"/>
          <p:cNvGrpSpPr/>
          <p:nvPr/>
        </p:nvGrpSpPr>
        <p:grpSpPr>
          <a:xfrm>
            <a:off x="-240856" y="4335989"/>
            <a:ext cx="1525280" cy="586800"/>
            <a:chOff x="-240856" y="4335989"/>
            <a:chExt cx="1525280" cy="586800"/>
          </a:xfrm>
        </p:grpSpPr>
        <p:sp>
          <p:nvSpPr>
            <p:cNvPr id="1461" name="Google Shape;1461;p18"/>
            <p:cNvSpPr/>
            <p:nvPr/>
          </p:nvSpPr>
          <p:spPr>
            <a:xfrm rot="-5400000">
              <a:off x="348812" y="39871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2" name="Google Shape;1462;p18"/>
            <p:cNvGrpSpPr/>
            <p:nvPr/>
          </p:nvGrpSpPr>
          <p:grpSpPr>
            <a:xfrm>
              <a:off x="-240856" y="4562421"/>
              <a:ext cx="1105976" cy="133969"/>
              <a:chOff x="8183182" y="663852"/>
              <a:chExt cx="1475028" cy="178673"/>
            </a:xfrm>
          </p:grpSpPr>
          <p:grpSp>
            <p:nvGrpSpPr>
              <p:cNvPr id="1463" name="Google Shape;1463;p18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1464" name="Google Shape;1464;p18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5" name="Google Shape;1465;p18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6" name="Google Shape;1466;p18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7" name="Google Shape;1467;p18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8" name="Google Shape;1468;p18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9" name="Google Shape;1469;p18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0" name="Google Shape;1470;p18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1" name="Google Shape;1471;p18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2" name="Google Shape;1472;p18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3" name="Google Shape;1473;p18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74" name="Google Shape;1474;p18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1475" name="Google Shape;1475;p18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6" name="Google Shape;1476;p18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7" name="Google Shape;1477;p18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18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18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18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18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18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3" name="Google Shape;1483;p18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4" name="Google Shape;1484;p18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485" name="Google Shape;1485;p18"/>
          <p:cNvGrpSpPr/>
          <p:nvPr/>
        </p:nvGrpSpPr>
        <p:grpSpPr>
          <a:xfrm>
            <a:off x="5717407" y="4966605"/>
            <a:ext cx="1520982" cy="302065"/>
            <a:chOff x="5642557" y="-150670"/>
            <a:chExt cx="1520982" cy="302065"/>
          </a:xfrm>
        </p:grpSpPr>
        <p:sp>
          <p:nvSpPr>
            <p:cNvPr id="1486" name="Google Shape;1486;p18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8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8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8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8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BLANK_10"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2" name="Google Shape;1492;p1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493" name="Google Shape;1493;p19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9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9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9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9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9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9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9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9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9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9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9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9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9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9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9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9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9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9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9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9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9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9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9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9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9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9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9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9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9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9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9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9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9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9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9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9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9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1" name="Google Shape;1531;p19"/>
          <p:cNvSpPr txBox="1">
            <a:spLocks noGrp="1"/>
          </p:cNvSpPr>
          <p:nvPr>
            <p:ph type="title"/>
          </p:nvPr>
        </p:nvSpPr>
        <p:spPr>
          <a:xfrm>
            <a:off x="1773100" y="2597100"/>
            <a:ext cx="18858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532" name="Google Shape;1532;p19"/>
          <p:cNvSpPr txBox="1">
            <a:spLocks noGrp="1"/>
          </p:cNvSpPr>
          <p:nvPr>
            <p:ph type="subTitle" idx="1"/>
          </p:nvPr>
        </p:nvSpPr>
        <p:spPr>
          <a:xfrm>
            <a:off x="1173396" y="1500310"/>
            <a:ext cx="3085200" cy="9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3" name="Google Shape;1533;p19"/>
          <p:cNvSpPr txBox="1">
            <a:spLocks noGrp="1"/>
          </p:cNvSpPr>
          <p:nvPr>
            <p:ph type="title" idx="2"/>
          </p:nvPr>
        </p:nvSpPr>
        <p:spPr>
          <a:xfrm>
            <a:off x="5491225" y="3013625"/>
            <a:ext cx="18858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534" name="Google Shape;1534;p19"/>
          <p:cNvSpPr txBox="1">
            <a:spLocks noGrp="1"/>
          </p:cNvSpPr>
          <p:nvPr>
            <p:ph type="subTitle" idx="3"/>
          </p:nvPr>
        </p:nvSpPr>
        <p:spPr>
          <a:xfrm>
            <a:off x="4891521" y="3409635"/>
            <a:ext cx="3085200" cy="9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35" name="Google Shape;1535;p19"/>
          <p:cNvGrpSpPr/>
          <p:nvPr/>
        </p:nvGrpSpPr>
        <p:grpSpPr>
          <a:xfrm>
            <a:off x="-11" y="4386462"/>
            <a:ext cx="1284435" cy="586800"/>
            <a:chOff x="-11" y="4386462"/>
            <a:chExt cx="1284435" cy="586800"/>
          </a:xfrm>
        </p:grpSpPr>
        <p:sp>
          <p:nvSpPr>
            <p:cNvPr id="1536" name="Google Shape;1536;p19"/>
            <p:cNvSpPr/>
            <p:nvPr/>
          </p:nvSpPr>
          <p:spPr>
            <a:xfrm rot="-5400000">
              <a:off x="348812" y="4037649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7" name="Google Shape;1537;p19"/>
            <p:cNvGrpSpPr/>
            <p:nvPr/>
          </p:nvGrpSpPr>
          <p:grpSpPr>
            <a:xfrm rot="10800000">
              <a:off x="-11" y="4558826"/>
              <a:ext cx="883262" cy="242091"/>
              <a:chOff x="2300350" y="2601250"/>
              <a:chExt cx="2275275" cy="623625"/>
            </a:xfrm>
          </p:grpSpPr>
          <p:sp>
            <p:nvSpPr>
              <p:cNvPr id="1538" name="Google Shape;1538;p19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19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19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19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19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19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44" name="Google Shape;1544;p19"/>
          <p:cNvGrpSpPr/>
          <p:nvPr/>
        </p:nvGrpSpPr>
        <p:grpSpPr>
          <a:xfrm>
            <a:off x="1852307" y="-114308"/>
            <a:ext cx="1520982" cy="302065"/>
            <a:chOff x="5642557" y="-150670"/>
            <a:chExt cx="1520982" cy="302065"/>
          </a:xfrm>
        </p:grpSpPr>
        <p:sp>
          <p:nvSpPr>
            <p:cNvPr id="1545" name="Google Shape;1545;p19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9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9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9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9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0" name="Google Shape;1550;p19"/>
          <p:cNvGrpSpPr/>
          <p:nvPr/>
        </p:nvGrpSpPr>
        <p:grpSpPr>
          <a:xfrm rot="5400000">
            <a:off x="85100" y="1523550"/>
            <a:ext cx="98902" cy="553090"/>
            <a:chOff x="4898850" y="4820550"/>
            <a:chExt cx="98902" cy="553090"/>
          </a:xfrm>
        </p:grpSpPr>
        <p:sp>
          <p:nvSpPr>
            <p:cNvPr id="1551" name="Google Shape;1551;p1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6" name="Google Shape;1556;p19"/>
          <p:cNvSpPr/>
          <p:nvPr/>
        </p:nvSpPr>
        <p:spPr>
          <a:xfrm>
            <a:off x="471087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7" name="Google Shape;1557;p19"/>
          <p:cNvSpPr/>
          <p:nvPr/>
        </p:nvSpPr>
        <p:spPr>
          <a:xfrm>
            <a:off x="-1281605" y="37909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" name="Google Shape;1558;p19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19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0" name="Google Shape;1560;p19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1561" name="Google Shape;1561;p19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9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9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9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9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6" name="Google Shape;1566;p19"/>
          <p:cNvSpPr txBox="1">
            <a:spLocks noGrp="1"/>
          </p:cNvSpPr>
          <p:nvPr>
            <p:ph type="title" idx="4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BLANK_17"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8" name="Google Shape;1568;p20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569" name="Google Shape;1569;p20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0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0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0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0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0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0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0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0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0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0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0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0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0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0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0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0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0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0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0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0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0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0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0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0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0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0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0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0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0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0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0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0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0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0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0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0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0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7" name="Google Shape;1607;p20"/>
          <p:cNvSpPr txBox="1">
            <a:spLocks noGrp="1"/>
          </p:cNvSpPr>
          <p:nvPr>
            <p:ph type="subTitle" idx="1"/>
          </p:nvPr>
        </p:nvSpPr>
        <p:spPr>
          <a:xfrm>
            <a:off x="713100" y="1461275"/>
            <a:ext cx="3746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08" name="Google Shape;1608;p20"/>
          <p:cNvSpPr txBox="1">
            <a:spLocks noGrp="1"/>
          </p:cNvSpPr>
          <p:nvPr>
            <p:ph type="subTitle" idx="2"/>
          </p:nvPr>
        </p:nvSpPr>
        <p:spPr>
          <a:xfrm>
            <a:off x="4684200" y="1461275"/>
            <a:ext cx="3746700" cy="17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609" name="Google Shape;1609;p20"/>
          <p:cNvGrpSpPr/>
          <p:nvPr/>
        </p:nvGrpSpPr>
        <p:grpSpPr>
          <a:xfrm>
            <a:off x="1455" y="-88864"/>
            <a:ext cx="586800" cy="1284435"/>
            <a:chOff x="1455" y="-88864"/>
            <a:chExt cx="586800" cy="1284435"/>
          </a:xfrm>
        </p:grpSpPr>
        <p:sp>
          <p:nvSpPr>
            <p:cNvPr id="1610" name="Google Shape;1610;p20"/>
            <p:cNvSpPr/>
            <p:nvPr/>
          </p:nvSpPr>
          <p:spPr>
            <a:xfrm>
              <a:off x="1455" y="-88855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1" name="Google Shape;1611;p20"/>
            <p:cNvGrpSpPr/>
            <p:nvPr/>
          </p:nvGrpSpPr>
          <p:grpSpPr>
            <a:xfrm rot="-5400000">
              <a:off x="-146785" y="231721"/>
              <a:ext cx="883262" cy="242091"/>
              <a:chOff x="2300350" y="2601250"/>
              <a:chExt cx="2275275" cy="623625"/>
            </a:xfrm>
          </p:grpSpPr>
          <p:sp>
            <p:nvSpPr>
              <p:cNvPr id="1612" name="Google Shape;1612;p20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20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20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20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20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20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18" name="Google Shape;1618;p20"/>
          <p:cNvGrpSpPr/>
          <p:nvPr/>
        </p:nvGrpSpPr>
        <p:grpSpPr>
          <a:xfrm rot="5400000">
            <a:off x="6254700" y="-51175"/>
            <a:ext cx="98902" cy="553090"/>
            <a:chOff x="4898850" y="4820550"/>
            <a:chExt cx="98902" cy="553090"/>
          </a:xfrm>
        </p:grpSpPr>
        <p:sp>
          <p:nvSpPr>
            <p:cNvPr id="1619" name="Google Shape;1619;p20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0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0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0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0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4" name="Google Shape;1624;p20"/>
          <p:cNvGrpSpPr/>
          <p:nvPr/>
        </p:nvGrpSpPr>
        <p:grpSpPr>
          <a:xfrm rot="5400000">
            <a:off x="975" y="4180500"/>
            <a:ext cx="98902" cy="553090"/>
            <a:chOff x="4898850" y="4820550"/>
            <a:chExt cx="98902" cy="553090"/>
          </a:xfrm>
        </p:grpSpPr>
        <p:sp>
          <p:nvSpPr>
            <p:cNvPr id="1625" name="Google Shape;1625;p20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0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0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20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20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0" name="Google Shape;1630;p20"/>
          <p:cNvGrpSpPr/>
          <p:nvPr/>
        </p:nvGrpSpPr>
        <p:grpSpPr>
          <a:xfrm flipH="1">
            <a:off x="-799254" y="4748605"/>
            <a:ext cx="1823016" cy="196994"/>
            <a:chOff x="7857346" y="4002005"/>
            <a:chExt cx="1823016" cy="196994"/>
          </a:xfrm>
        </p:grpSpPr>
        <p:sp>
          <p:nvSpPr>
            <p:cNvPr id="1631" name="Google Shape;1631;p20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0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0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4" name="Google Shape;1634;p20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5" name="Google Shape;1635;p20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1636" name="Google Shape;1636;p20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0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0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0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0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1" name="Google Shape;1641;p20"/>
          <p:cNvGrpSpPr/>
          <p:nvPr/>
        </p:nvGrpSpPr>
        <p:grpSpPr>
          <a:xfrm>
            <a:off x="1434676" y="384506"/>
            <a:ext cx="1252897" cy="51000"/>
            <a:chOff x="2915381" y="4104819"/>
            <a:chExt cx="1252897" cy="51000"/>
          </a:xfrm>
        </p:grpSpPr>
        <p:sp>
          <p:nvSpPr>
            <p:cNvPr id="1642" name="Google Shape;1642;p20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0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0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0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0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0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0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0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0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0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0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0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0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0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6" name="Google Shape;1656;p20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29" name="Google Shape;129;p3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3"/>
          <p:cNvSpPr txBox="1">
            <a:spLocks noGrp="1"/>
          </p:cNvSpPr>
          <p:nvPr>
            <p:ph type="title"/>
          </p:nvPr>
        </p:nvSpPr>
        <p:spPr>
          <a:xfrm>
            <a:off x="713100" y="2405677"/>
            <a:ext cx="7717800" cy="841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8" name="Google Shape;168;p3"/>
          <p:cNvSpPr txBox="1">
            <a:spLocks noGrp="1"/>
          </p:cNvSpPr>
          <p:nvPr>
            <p:ph type="subTitle" idx="1"/>
          </p:nvPr>
        </p:nvSpPr>
        <p:spPr>
          <a:xfrm>
            <a:off x="1858650" y="3415877"/>
            <a:ext cx="542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9" name="Google Shape;169;p3"/>
          <p:cNvSpPr txBox="1">
            <a:spLocks noGrp="1"/>
          </p:cNvSpPr>
          <p:nvPr>
            <p:ph type="title" idx="2" hasCustomPrompt="1"/>
          </p:nvPr>
        </p:nvSpPr>
        <p:spPr>
          <a:xfrm>
            <a:off x="3132448" y="1484973"/>
            <a:ext cx="2879100" cy="920700"/>
          </a:xfrm>
          <a:prstGeom prst="rect">
            <a:avLst/>
          </a:prstGeom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0" name="Google Shape;170;p3"/>
          <p:cNvSpPr/>
          <p:nvPr/>
        </p:nvSpPr>
        <p:spPr>
          <a:xfrm rot="10800000" flipH="1">
            <a:off x="7847593" y="412557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" name="Google Shape;171;p3"/>
          <p:cNvGrpSpPr/>
          <p:nvPr/>
        </p:nvGrpSpPr>
        <p:grpSpPr>
          <a:xfrm rot="-5400000" flipH="1">
            <a:off x="7699352" y="4771133"/>
            <a:ext cx="883262" cy="242091"/>
            <a:chOff x="2300350" y="2601250"/>
            <a:chExt cx="2275275" cy="623625"/>
          </a:xfrm>
        </p:grpSpPr>
        <p:sp>
          <p:nvSpPr>
            <p:cNvPr id="172" name="Google Shape;172;p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" name="Google Shape;178;p3"/>
          <p:cNvSpPr/>
          <p:nvPr/>
        </p:nvSpPr>
        <p:spPr>
          <a:xfrm flipH="1">
            <a:off x="8088870" y="15356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" name="Google Shape;179;p3"/>
          <p:cNvGrpSpPr/>
          <p:nvPr/>
        </p:nvGrpSpPr>
        <p:grpSpPr>
          <a:xfrm>
            <a:off x="8658746" y="2349080"/>
            <a:ext cx="1823016" cy="196994"/>
            <a:chOff x="7857346" y="4002005"/>
            <a:chExt cx="1823016" cy="196994"/>
          </a:xfrm>
        </p:grpSpPr>
        <p:sp>
          <p:nvSpPr>
            <p:cNvPr id="180" name="Google Shape;180;p3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" name="Google Shape;183;p3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"/>
          <p:cNvSpPr/>
          <p:nvPr/>
        </p:nvSpPr>
        <p:spPr>
          <a:xfrm>
            <a:off x="16995" y="85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" name="Google Shape;185;p3"/>
          <p:cNvGrpSpPr/>
          <p:nvPr/>
        </p:nvGrpSpPr>
        <p:grpSpPr>
          <a:xfrm rot="-5400000">
            <a:off x="338683" y="-295650"/>
            <a:ext cx="302065" cy="1520982"/>
            <a:chOff x="-108754" y="2690919"/>
            <a:chExt cx="302065" cy="1520982"/>
          </a:xfrm>
        </p:grpSpPr>
        <p:sp>
          <p:nvSpPr>
            <p:cNvPr id="186" name="Google Shape;186;p3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3"/>
          <p:cNvGrpSpPr/>
          <p:nvPr/>
        </p:nvGrpSpPr>
        <p:grpSpPr>
          <a:xfrm>
            <a:off x="5134732" y="4950349"/>
            <a:ext cx="1520982" cy="302065"/>
            <a:chOff x="5642557" y="-150670"/>
            <a:chExt cx="1520982" cy="302065"/>
          </a:xfrm>
        </p:grpSpPr>
        <p:sp>
          <p:nvSpPr>
            <p:cNvPr id="192" name="Google Shape;192;p3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3"/>
          <p:cNvGrpSpPr/>
          <p:nvPr/>
        </p:nvGrpSpPr>
        <p:grpSpPr>
          <a:xfrm>
            <a:off x="8419792" y="3307266"/>
            <a:ext cx="1105976" cy="133969"/>
            <a:chOff x="8183182" y="663852"/>
            <a:chExt cx="1475028" cy="178673"/>
          </a:xfrm>
        </p:grpSpPr>
        <p:grpSp>
          <p:nvGrpSpPr>
            <p:cNvPr id="198" name="Google Shape;198;p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99" name="Google Shape;199;p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9" name="Google Shape;209;p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10" name="Google Shape;210;p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0" name="Google Shape;220;p3"/>
          <p:cNvSpPr/>
          <p:nvPr/>
        </p:nvSpPr>
        <p:spPr>
          <a:xfrm>
            <a:off x="-1414555" y="402382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"/>
          <p:cNvSpPr/>
          <p:nvPr/>
        </p:nvSpPr>
        <p:spPr>
          <a:xfrm>
            <a:off x="-1111455" y="374452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" name="Google Shape;222;p3"/>
          <p:cNvGrpSpPr/>
          <p:nvPr/>
        </p:nvGrpSpPr>
        <p:grpSpPr>
          <a:xfrm rot="10800000">
            <a:off x="-155261" y="2431003"/>
            <a:ext cx="883262" cy="242091"/>
            <a:chOff x="2300350" y="2601250"/>
            <a:chExt cx="2275275" cy="623625"/>
          </a:xfrm>
        </p:grpSpPr>
        <p:sp>
          <p:nvSpPr>
            <p:cNvPr id="223" name="Google Shape;223;p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5"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8" name="Google Shape;1658;p21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659" name="Google Shape;1659;p21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1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1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1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1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1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1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1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1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1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1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1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1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1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1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1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1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1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1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1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1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1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1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1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1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1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1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1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1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1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1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1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1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1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1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1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1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1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7" name="Google Shape;1697;p2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698" name="Google Shape;1698;p21"/>
          <p:cNvSpPr txBox="1">
            <a:spLocks noGrp="1"/>
          </p:cNvSpPr>
          <p:nvPr>
            <p:ph type="title" idx="2"/>
          </p:nvPr>
        </p:nvSpPr>
        <p:spPr>
          <a:xfrm>
            <a:off x="755600" y="2900863"/>
            <a:ext cx="226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99" name="Google Shape;1699;p21"/>
          <p:cNvSpPr txBox="1">
            <a:spLocks noGrp="1"/>
          </p:cNvSpPr>
          <p:nvPr>
            <p:ph type="subTitle" idx="1"/>
          </p:nvPr>
        </p:nvSpPr>
        <p:spPr>
          <a:xfrm>
            <a:off x="755600" y="3296863"/>
            <a:ext cx="2265600" cy="7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0" name="Google Shape;1700;p21"/>
          <p:cNvSpPr txBox="1">
            <a:spLocks noGrp="1"/>
          </p:cNvSpPr>
          <p:nvPr>
            <p:ph type="title" idx="3"/>
          </p:nvPr>
        </p:nvSpPr>
        <p:spPr>
          <a:xfrm>
            <a:off x="3443604" y="2900863"/>
            <a:ext cx="226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01" name="Google Shape;1701;p21"/>
          <p:cNvSpPr txBox="1">
            <a:spLocks noGrp="1"/>
          </p:cNvSpPr>
          <p:nvPr>
            <p:ph type="subTitle" idx="4"/>
          </p:nvPr>
        </p:nvSpPr>
        <p:spPr>
          <a:xfrm>
            <a:off x="3443604" y="3296863"/>
            <a:ext cx="2265600" cy="7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2" name="Google Shape;1702;p21"/>
          <p:cNvSpPr txBox="1">
            <a:spLocks noGrp="1"/>
          </p:cNvSpPr>
          <p:nvPr>
            <p:ph type="title" idx="5"/>
          </p:nvPr>
        </p:nvSpPr>
        <p:spPr>
          <a:xfrm>
            <a:off x="6132644" y="2900863"/>
            <a:ext cx="226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03" name="Google Shape;1703;p21"/>
          <p:cNvSpPr txBox="1">
            <a:spLocks noGrp="1"/>
          </p:cNvSpPr>
          <p:nvPr>
            <p:ph type="subTitle" idx="6"/>
          </p:nvPr>
        </p:nvSpPr>
        <p:spPr>
          <a:xfrm>
            <a:off x="6132644" y="3296863"/>
            <a:ext cx="2265600" cy="7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04" name="Google Shape;1704;p21"/>
          <p:cNvGrpSpPr/>
          <p:nvPr/>
        </p:nvGrpSpPr>
        <p:grpSpPr>
          <a:xfrm>
            <a:off x="-7" y="-76201"/>
            <a:ext cx="586800" cy="1284425"/>
            <a:chOff x="-7" y="-76201"/>
            <a:chExt cx="586800" cy="1284425"/>
          </a:xfrm>
        </p:grpSpPr>
        <p:sp>
          <p:nvSpPr>
            <p:cNvPr id="1705" name="Google Shape;1705;p21"/>
            <p:cNvSpPr/>
            <p:nvPr/>
          </p:nvSpPr>
          <p:spPr>
            <a:xfrm flipH="1">
              <a:off x="-7" y="-762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6" name="Google Shape;1706;p21"/>
            <p:cNvGrpSpPr/>
            <p:nvPr/>
          </p:nvGrpSpPr>
          <p:grpSpPr>
            <a:xfrm rot="5400000" flipH="1">
              <a:off x="-148228" y="320574"/>
              <a:ext cx="883262" cy="242091"/>
              <a:chOff x="2300350" y="2601250"/>
              <a:chExt cx="2275275" cy="623625"/>
            </a:xfrm>
          </p:grpSpPr>
          <p:sp>
            <p:nvSpPr>
              <p:cNvPr id="1707" name="Google Shape;1707;p21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21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21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21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21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21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3" name="Google Shape;1713;p21"/>
          <p:cNvGrpSpPr/>
          <p:nvPr/>
        </p:nvGrpSpPr>
        <p:grpSpPr>
          <a:xfrm rot="5400000">
            <a:off x="54450" y="1665375"/>
            <a:ext cx="98902" cy="553090"/>
            <a:chOff x="4898850" y="4820550"/>
            <a:chExt cx="98902" cy="553090"/>
          </a:xfrm>
        </p:grpSpPr>
        <p:sp>
          <p:nvSpPr>
            <p:cNvPr id="1714" name="Google Shape;1714;p21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1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1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1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1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9" name="Google Shape;1719;p21"/>
          <p:cNvSpPr/>
          <p:nvPr/>
        </p:nvSpPr>
        <p:spPr>
          <a:xfrm rot="-5400000">
            <a:off x="348814" y="40186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0" name="Google Shape;1720;p21"/>
          <p:cNvGrpSpPr/>
          <p:nvPr/>
        </p:nvGrpSpPr>
        <p:grpSpPr>
          <a:xfrm rot="-5400000" flipH="1">
            <a:off x="7907216" y="4455774"/>
            <a:ext cx="1823016" cy="296643"/>
            <a:chOff x="7857346" y="3902355"/>
            <a:chExt cx="1823016" cy="296643"/>
          </a:xfrm>
        </p:grpSpPr>
        <p:sp>
          <p:nvSpPr>
            <p:cNvPr id="1721" name="Google Shape;1721;p21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1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1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1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1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1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7" name="Google Shape;1727;p21"/>
          <p:cNvGrpSpPr/>
          <p:nvPr/>
        </p:nvGrpSpPr>
        <p:grpSpPr>
          <a:xfrm flipH="1">
            <a:off x="7120557" y="-107958"/>
            <a:ext cx="1520982" cy="302065"/>
            <a:chOff x="5642557" y="-150670"/>
            <a:chExt cx="1520982" cy="302065"/>
          </a:xfrm>
        </p:grpSpPr>
        <p:sp>
          <p:nvSpPr>
            <p:cNvPr id="1728" name="Google Shape;1728;p21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1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1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1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1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3" name="Google Shape;1733;p21"/>
          <p:cNvGrpSpPr/>
          <p:nvPr/>
        </p:nvGrpSpPr>
        <p:grpSpPr>
          <a:xfrm>
            <a:off x="8455187" y="1287478"/>
            <a:ext cx="883262" cy="242091"/>
            <a:chOff x="2300350" y="2601250"/>
            <a:chExt cx="2275275" cy="623625"/>
          </a:xfrm>
        </p:grpSpPr>
        <p:sp>
          <p:nvSpPr>
            <p:cNvPr id="1734" name="Google Shape;1734;p21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1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1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1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1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1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6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" name="Google Shape;1741;p2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742" name="Google Shape;1742;p22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2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2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2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2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2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2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2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2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2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2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2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2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2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2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2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2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2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2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2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2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2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2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2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2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2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2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2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2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2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2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2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2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2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2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2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2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2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0" name="Google Shape;1780;p22"/>
          <p:cNvSpPr txBox="1">
            <a:spLocks noGrp="1"/>
          </p:cNvSpPr>
          <p:nvPr>
            <p:ph type="title"/>
          </p:nvPr>
        </p:nvSpPr>
        <p:spPr>
          <a:xfrm>
            <a:off x="2246574" y="1636039"/>
            <a:ext cx="20193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81" name="Google Shape;1781;p22"/>
          <p:cNvSpPr txBox="1">
            <a:spLocks noGrp="1"/>
          </p:cNvSpPr>
          <p:nvPr>
            <p:ph type="subTitle" idx="1"/>
          </p:nvPr>
        </p:nvSpPr>
        <p:spPr>
          <a:xfrm>
            <a:off x="2123424" y="2032039"/>
            <a:ext cx="22656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2" name="Google Shape;1782;p22"/>
          <p:cNvSpPr txBox="1">
            <a:spLocks noGrp="1"/>
          </p:cNvSpPr>
          <p:nvPr>
            <p:ph type="title" idx="2"/>
          </p:nvPr>
        </p:nvSpPr>
        <p:spPr>
          <a:xfrm>
            <a:off x="6172578" y="1636039"/>
            <a:ext cx="20193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83" name="Google Shape;1783;p22"/>
          <p:cNvSpPr txBox="1">
            <a:spLocks noGrp="1"/>
          </p:cNvSpPr>
          <p:nvPr>
            <p:ph type="subTitle" idx="3"/>
          </p:nvPr>
        </p:nvSpPr>
        <p:spPr>
          <a:xfrm>
            <a:off x="6049428" y="2032039"/>
            <a:ext cx="22656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4" name="Google Shape;1784;p22"/>
          <p:cNvSpPr txBox="1">
            <a:spLocks noGrp="1"/>
          </p:cNvSpPr>
          <p:nvPr>
            <p:ph type="title" idx="4"/>
          </p:nvPr>
        </p:nvSpPr>
        <p:spPr>
          <a:xfrm>
            <a:off x="2204274" y="3315400"/>
            <a:ext cx="21039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85" name="Google Shape;1785;p22"/>
          <p:cNvSpPr txBox="1">
            <a:spLocks noGrp="1"/>
          </p:cNvSpPr>
          <p:nvPr>
            <p:ph type="subTitle" idx="5"/>
          </p:nvPr>
        </p:nvSpPr>
        <p:spPr>
          <a:xfrm>
            <a:off x="2123424" y="3711400"/>
            <a:ext cx="22656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6" name="Google Shape;1786;p22"/>
          <p:cNvSpPr txBox="1">
            <a:spLocks noGrp="1"/>
          </p:cNvSpPr>
          <p:nvPr>
            <p:ph type="title" idx="6"/>
          </p:nvPr>
        </p:nvSpPr>
        <p:spPr>
          <a:xfrm>
            <a:off x="6172578" y="3315400"/>
            <a:ext cx="20193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87" name="Google Shape;1787;p22"/>
          <p:cNvSpPr txBox="1">
            <a:spLocks noGrp="1"/>
          </p:cNvSpPr>
          <p:nvPr>
            <p:ph type="subTitle" idx="7"/>
          </p:nvPr>
        </p:nvSpPr>
        <p:spPr>
          <a:xfrm>
            <a:off x="6049428" y="3711400"/>
            <a:ext cx="22656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8" name="Google Shape;1788;p22"/>
          <p:cNvSpPr/>
          <p:nvPr/>
        </p:nvSpPr>
        <p:spPr>
          <a:xfrm>
            <a:off x="7" y="-992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9" name="Google Shape;1789;p22"/>
          <p:cNvGrpSpPr/>
          <p:nvPr/>
        </p:nvGrpSpPr>
        <p:grpSpPr>
          <a:xfrm>
            <a:off x="-500742" y="161244"/>
            <a:ext cx="1520982" cy="302065"/>
            <a:chOff x="5642557" y="-150670"/>
            <a:chExt cx="1520982" cy="302065"/>
          </a:xfrm>
        </p:grpSpPr>
        <p:sp>
          <p:nvSpPr>
            <p:cNvPr id="1790" name="Google Shape;1790;p2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5" name="Google Shape;1795;p22"/>
          <p:cNvGrpSpPr/>
          <p:nvPr/>
        </p:nvGrpSpPr>
        <p:grpSpPr>
          <a:xfrm rot="5400000">
            <a:off x="85100" y="2002025"/>
            <a:ext cx="98902" cy="553090"/>
            <a:chOff x="4898850" y="4820550"/>
            <a:chExt cx="98902" cy="553090"/>
          </a:xfrm>
        </p:grpSpPr>
        <p:sp>
          <p:nvSpPr>
            <p:cNvPr id="1796" name="Google Shape;1796;p2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1" name="Google Shape;1801;p22"/>
          <p:cNvGrpSpPr/>
          <p:nvPr/>
        </p:nvGrpSpPr>
        <p:grpSpPr>
          <a:xfrm flipH="1">
            <a:off x="5072421" y="4999731"/>
            <a:ext cx="1823016" cy="196994"/>
            <a:chOff x="7857346" y="4002005"/>
            <a:chExt cx="1823016" cy="196994"/>
          </a:xfrm>
        </p:grpSpPr>
        <p:sp>
          <p:nvSpPr>
            <p:cNvPr id="1802" name="Google Shape;1802;p22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2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2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5" name="Google Shape;1805;p22"/>
          <p:cNvSpPr/>
          <p:nvPr/>
        </p:nvSpPr>
        <p:spPr>
          <a:xfrm rot="-5400000">
            <a:off x="348812" y="41957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06" name="Google Shape;1806;p22"/>
          <p:cNvGrpSpPr/>
          <p:nvPr/>
        </p:nvGrpSpPr>
        <p:grpSpPr>
          <a:xfrm rot="5400000">
            <a:off x="9019112" y="1314150"/>
            <a:ext cx="98902" cy="553090"/>
            <a:chOff x="4898850" y="4820550"/>
            <a:chExt cx="98902" cy="553090"/>
          </a:xfrm>
        </p:grpSpPr>
        <p:sp>
          <p:nvSpPr>
            <p:cNvPr id="1807" name="Google Shape;1807;p2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2" name="Google Shape;1812;p22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3" name="Google Shape;1813;p22"/>
          <p:cNvGrpSpPr/>
          <p:nvPr/>
        </p:nvGrpSpPr>
        <p:grpSpPr>
          <a:xfrm>
            <a:off x="5072076" y="284994"/>
            <a:ext cx="1252897" cy="51000"/>
            <a:chOff x="2915381" y="4104819"/>
            <a:chExt cx="1252897" cy="51000"/>
          </a:xfrm>
        </p:grpSpPr>
        <p:sp>
          <p:nvSpPr>
            <p:cNvPr id="1814" name="Google Shape;1814;p22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2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2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2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2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2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2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2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2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2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2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2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2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2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8" name="Google Shape;1828;p22"/>
          <p:cNvGrpSpPr/>
          <p:nvPr/>
        </p:nvGrpSpPr>
        <p:grpSpPr>
          <a:xfrm>
            <a:off x="8557211" y="3859075"/>
            <a:ext cx="586800" cy="1523237"/>
            <a:chOff x="8557211" y="3859075"/>
            <a:chExt cx="586800" cy="1523237"/>
          </a:xfrm>
        </p:grpSpPr>
        <p:sp>
          <p:nvSpPr>
            <p:cNvPr id="1829" name="Google Shape;1829;p22"/>
            <p:cNvSpPr/>
            <p:nvPr/>
          </p:nvSpPr>
          <p:spPr>
            <a:xfrm rot="10800000">
              <a:off x="8557211" y="3859075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30" name="Google Shape;1830;p22"/>
            <p:cNvGrpSpPr/>
            <p:nvPr/>
          </p:nvGrpSpPr>
          <p:grpSpPr>
            <a:xfrm rot="5400000">
              <a:off x="8297605" y="4762340"/>
              <a:ext cx="1105976" cy="133969"/>
              <a:chOff x="8183182" y="663852"/>
              <a:chExt cx="1475028" cy="178673"/>
            </a:xfrm>
          </p:grpSpPr>
          <p:grpSp>
            <p:nvGrpSpPr>
              <p:cNvPr id="1831" name="Google Shape;1831;p22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1832" name="Google Shape;1832;p22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3" name="Google Shape;1833;p22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4" name="Google Shape;1834;p22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5" name="Google Shape;1835;p22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6" name="Google Shape;1836;p22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7" name="Google Shape;1837;p22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8" name="Google Shape;1838;p22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9" name="Google Shape;1839;p22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0" name="Google Shape;1840;p22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1" name="Google Shape;1841;p22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42" name="Google Shape;1842;p22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1843" name="Google Shape;1843;p22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4" name="Google Shape;1844;p22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5" name="Google Shape;1845;p22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6" name="Google Shape;1846;p22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7" name="Google Shape;1847;p22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8" name="Google Shape;1848;p22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9" name="Google Shape;1849;p22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0" name="Google Shape;1850;p22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1" name="Google Shape;1851;p22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2" name="Google Shape;1852;p22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853" name="Google Shape;1853;p22"/>
          <p:cNvSpPr txBox="1">
            <a:spLocks noGrp="1"/>
          </p:cNvSpPr>
          <p:nvPr>
            <p:ph type="title" idx="8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7"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5" name="Google Shape;1855;p2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856" name="Google Shape;1856;p23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3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3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3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3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3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3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3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3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3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3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3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3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3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3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3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3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3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3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3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3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3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3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3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23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3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3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3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3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23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23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3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23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3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3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3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3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3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4" name="Google Shape;1894;p23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95" name="Google Shape;1895;p23"/>
          <p:cNvSpPr txBox="1">
            <a:spLocks noGrp="1"/>
          </p:cNvSpPr>
          <p:nvPr>
            <p:ph type="title" idx="2"/>
          </p:nvPr>
        </p:nvSpPr>
        <p:spPr>
          <a:xfrm>
            <a:off x="2152068" y="1512817"/>
            <a:ext cx="18279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96" name="Google Shape;1896;p23"/>
          <p:cNvSpPr txBox="1">
            <a:spLocks noGrp="1"/>
          </p:cNvSpPr>
          <p:nvPr>
            <p:ph type="subTitle" idx="1"/>
          </p:nvPr>
        </p:nvSpPr>
        <p:spPr>
          <a:xfrm>
            <a:off x="1992918" y="1911375"/>
            <a:ext cx="21462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7" name="Google Shape;1897;p23"/>
          <p:cNvSpPr txBox="1">
            <a:spLocks noGrp="1"/>
          </p:cNvSpPr>
          <p:nvPr>
            <p:ph type="title" idx="3"/>
          </p:nvPr>
        </p:nvSpPr>
        <p:spPr>
          <a:xfrm>
            <a:off x="2152068" y="2624681"/>
            <a:ext cx="18279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98" name="Google Shape;1898;p23"/>
          <p:cNvSpPr txBox="1">
            <a:spLocks noGrp="1"/>
          </p:cNvSpPr>
          <p:nvPr>
            <p:ph type="subTitle" idx="4"/>
          </p:nvPr>
        </p:nvSpPr>
        <p:spPr>
          <a:xfrm>
            <a:off x="1992918" y="3019025"/>
            <a:ext cx="21462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9" name="Google Shape;1899;p23"/>
          <p:cNvSpPr txBox="1">
            <a:spLocks noGrp="1"/>
          </p:cNvSpPr>
          <p:nvPr>
            <p:ph type="title" idx="5"/>
          </p:nvPr>
        </p:nvSpPr>
        <p:spPr>
          <a:xfrm>
            <a:off x="6055343" y="2624681"/>
            <a:ext cx="18279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00" name="Google Shape;1900;p23"/>
          <p:cNvSpPr txBox="1">
            <a:spLocks noGrp="1"/>
          </p:cNvSpPr>
          <p:nvPr>
            <p:ph type="subTitle" idx="6"/>
          </p:nvPr>
        </p:nvSpPr>
        <p:spPr>
          <a:xfrm>
            <a:off x="5896193" y="3019032"/>
            <a:ext cx="21462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1" name="Google Shape;1901;p23"/>
          <p:cNvSpPr txBox="1">
            <a:spLocks noGrp="1"/>
          </p:cNvSpPr>
          <p:nvPr>
            <p:ph type="title" idx="7"/>
          </p:nvPr>
        </p:nvSpPr>
        <p:spPr>
          <a:xfrm>
            <a:off x="6055343" y="1512817"/>
            <a:ext cx="18279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02" name="Google Shape;1902;p23"/>
          <p:cNvSpPr txBox="1">
            <a:spLocks noGrp="1"/>
          </p:cNvSpPr>
          <p:nvPr>
            <p:ph type="subTitle" idx="8"/>
          </p:nvPr>
        </p:nvSpPr>
        <p:spPr>
          <a:xfrm>
            <a:off x="5896193" y="1911375"/>
            <a:ext cx="21462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3" name="Google Shape;1903;p23"/>
          <p:cNvSpPr txBox="1">
            <a:spLocks noGrp="1"/>
          </p:cNvSpPr>
          <p:nvPr>
            <p:ph type="title" idx="9"/>
          </p:nvPr>
        </p:nvSpPr>
        <p:spPr>
          <a:xfrm>
            <a:off x="2152068" y="3733187"/>
            <a:ext cx="18279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04" name="Google Shape;1904;p23"/>
          <p:cNvSpPr txBox="1">
            <a:spLocks noGrp="1"/>
          </p:cNvSpPr>
          <p:nvPr>
            <p:ph type="subTitle" idx="13"/>
          </p:nvPr>
        </p:nvSpPr>
        <p:spPr>
          <a:xfrm>
            <a:off x="1992918" y="4126675"/>
            <a:ext cx="21462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5" name="Google Shape;1905;p23"/>
          <p:cNvSpPr txBox="1">
            <a:spLocks noGrp="1"/>
          </p:cNvSpPr>
          <p:nvPr>
            <p:ph type="title" idx="14"/>
          </p:nvPr>
        </p:nvSpPr>
        <p:spPr>
          <a:xfrm>
            <a:off x="6055343" y="3733187"/>
            <a:ext cx="18279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06" name="Google Shape;1906;p23"/>
          <p:cNvSpPr txBox="1">
            <a:spLocks noGrp="1"/>
          </p:cNvSpPr>
          <p:nvPr>
            <p:ph type="subTitle" idx="15"/>
          </p:nvPr>
        </p:nvSpPr>
        <p:spPr>
          <a:xfrm>
            <a:off x="5896193" y="4126677"/>
            <a:ext cx="21462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7" name="Google Shape;1907;p23"/>
          <p:cNvSpPr/>
          <p:nvPr/>
        </p:nvSpPr>
        <p:spPr>
          <a:xfrm>
            <a:off x="1455" y="-8885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08" name="Google Shape;1908;p23"/>
          <p:cNvGrpSpPr/>
          <p:nvPr/>
        </p:nvGrpSpPr>
        <p:grpSpPr>
          <a:xfrm rot="-5400000">
            <a:off x="-146785" y="231721"/>
            <a:ext cx="883262" cy="242091"/>
            <a:chOff x="2300350" y="2601250"/>
            <a:chExt cx="2275275" cy="623625"/>
          </a:xfrm>
        </p:grpSpPr>
        <p:sp>
          <p:nvSpPr>
            <p:cNvPr id="1909" name="Google Shape;1909;p2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5" name="Google Shape;1915;p23"/>
          <p:cNvGrpSpPr/>
          <p:nvPr/>
        </p:nvGrpSpPr>
        <p:grpSpPr>
          <a:xfrm>
            <a:off x="1685767" y="463191"/>
            <a:ext cx="1105976" cy="133969"/>
            <a:chOff x="8183182" y="663852"/>
            <a:chExt cx="1475028" cy="178673"/>
          </a:xfrm>
        </p:grpSpPr>
        <p:grpSp>
          <p:nvGrpSpPr>
            <p:cNvPr id="1916" name="Google Shape;1916;p2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917" name="Google Shape;1917;p2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2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2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2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2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2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2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2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2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2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7" name="Google Shape;1927;p2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928" name="Google Shape;1928;p2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2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2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2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2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2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2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2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2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2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38" name="Google Shape;1938;p23"/>
          <p:cNvSpPr/>
          <p:nvPr/>
        </p:nvSpPr>
        <p:spPr>
          <a:xfrm flipH="1">
            <a:off x="8167370" y="75622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9" name="Google Shape;1939;p23"/>
          <p:cNvSpPr/>
          <p:nvPr/>
        </p:nvSpPr>
        <p:spPr>
          <a:xfrm flipH="1">
            <a:off x="7864270" y="47692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40" name="Google Shape;1940;p23"/>
          <p:cNvGrpSpPr/>
          <p:nvPr/>
        </p:nvGrpSpPr>
        <p:grpSpPr>
          <a:xfrm rot="5400000">
            <a:off x="6864300" y="-51175"/>
            <a:ext cx="98902" cy="553090"/>
            <a:chOff x="4898850" y="4820550"/>
            <a:chExt cx="98902" cy="553090"/>
          </a:xfrm>
        </p:grpSpPr>
        <p:sp>
          <p:nvSpPr>
            <p:cNvPr id="1941" name="Google Shape;1941;p2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6" name="Google Shape;1946;p23"/>
          <p:cNvGrpSpPr/>
          <p:nvPr/>
        </p:nvGrpSpPr>
        <p:grpSpPr>
          <a:xfrm rot="5400000">
            <a:off x="975" y="4180500"/>
            <a:ext cx="98902" cy="553090"/>
            <a:chOff x="4898850" y="4820550"/>
            <a:chExt cx="98902" cy="553090"/>
          </a:xfrm>
        </p:grpSpPr>
        <p:sp>
          <p:nvSpPr>
            <p:cNvPr id="1947" name="Google Shape;1947;p2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2" name="Google Shape;1952;p23"/>
          <p:cNvGrpSpPr/>
          <p:nvPr/>
        </p:nvGrpSpPr>
        <p:grpSpPr>
          <a:xfrm flipH="1">
            <a:off x="-799254" y="4748605"/>
            <a:ext cx="1823016" cy="196994"/>
            <a:chOff x="7857346" y="4002005"/>
            <a:chExt cx="1823016" cy="196994"/>
          </a:xfrm>
        </p:grpSpPr>
        <p:sp>
          <p:nvSpPr>
            <p:cNvPr id="1953" name="Google Shape;1953;p23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23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23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6" name="Google Shape;1956;p23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57" name="Google Shape;1957;p23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1958" name="Google Shape;1958;p23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3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3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3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3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3" name="Google Shape;1963;p23"/>
          <p:cNvGrpSpPr/>
          <p:nvPr/>
        </p:nvGrpSpPr>
        <p:grpSpPr>
          <a:xfrm>
            <a:off x="3945551" y="4775319"/>
            <a:ext cx="1252897" cy="51000"/>
            <a:chOff x="2915381" y="4104819"/>
            <a:chExt cx="1252897" cy="51000"/>
          </a:xfrm>
        </p:grpSpPr>
        <p:sp>
          <p:nvSpPr>
            <p:cNvPr id="1964" name="Google Shape;1964;p23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3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3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3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3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3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3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3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3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3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3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3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3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3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15">
    <p:spTree>
      <p:nvGrpSpPr>
        <p:cNvPr id="1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9" name="Google Shape;1979;p2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980" name="Google Shape;1980;p24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4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4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4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4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4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4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4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4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4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4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4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4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4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4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4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4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4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4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4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4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4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4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4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4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4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4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4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4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4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4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4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4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4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24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24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24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24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8" name="Google Shape;2018;p24"/>
          <p:cNvGrpSpPr/>
          <p:nvPr/>
        </p:nvGrpSpPr>
        <p:grpSpPr>
          <a:xfrm>
            <a:off x="4674957" y="4956042"/>
            <a:ext cx="1520982" cy="302065"/>
            <a:chOff x="5642557" y="-150670"/>
            <a:chExt cx="1520982" cy="302065"/>
          </a:xfrm>
        </p:grpSpPr>
        <p:sp>
          <p:nvSpPr>
            <p:cNvPr id="2019" name="Google Shape;2019;p24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24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4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24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4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4" name="Google Shape;2024;p24"/>
          <p:cNvGrpSpPr/>
          <p:nvPr/>
        </p:nvGrpSpPr>
        <p:grpSpPr>
          <a:xfrm rot="5400000">
            <a:off x="85100" y="2306825"/>
            <a:ext cx="98902" cy="553090"/>
            <a:chOff x="4898850" y="4820550"/>
            <a:chExt cx="98902" cy="553090"/>
          </a:xfrm>
        </p:grpSpPr>
        <p:sp>
          <p:nvSpPr>
            <p:cNvPr id="2025" name="Google Shape;2025;p24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24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24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24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24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0" name="Google Shape;2030;p24"/>
          <p:cNvGrpSpPr/>
          <p:nvPr/>
        </p:nvGrpSpPr>
        <p:grpSpPr>
          <a:xfrm>
            <a:off x="-1744592" y="3592129"/>
            <a:ext cx="2297800" cy="347400"/>
            <a:chOff x="-1439792" y="3592129"/>
            <a:chExt cx="2297800" cy="347400"/>
          </a:xfrm>
        </p:grpSpPr>
        <p:sp>
          <p:nvSpPr>
            <p:cNvPr id="2031" name="Google Shape;2031;p24"/>
            <p:cNvSpPr/>
            <p:nvPr/>
          </p:nvSpPr>
          <p:spPr>
            <a:xfrm>
              <a:off x="-1439792" y="38714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4"/>
            <p:cNvSpPr/>
            <p:nvPr/>
          </p:nvSpPr>
          <p:spPr>
            <a:xfrm>
              <a:off x="-1136692" y="35921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3" name="Google Shape;2033;p24"/>
          <p:cNvSpPr/>
          <p:nvPr/>
        </p:nvSpPr>
        <p:spPr>
          <a:xfrm rot="10800000">
            <a:off x="414162" y="44656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4" name="Google Shape;2034;p24"/>
          <p:cNvGrpSpPr/>
          <p:nvPr/>
        </p:nvGrpSpPr>
        <p:grpSpPr>
          <a:xfrm>
            <a:off x="-222733" y="225814"/>
            <a:ext cx="1507157" cy="586800"/>
            <a:chOff x="-222733" y="225814"/>
            <a:chExt cx="1507157" cy="586800"/>
          </a:xfrm>
        </p:grpSpPr>
        <p:sp>
          <p:nvSpPr>
            <p:cNvPr id="2035" name="Google Shape;2035;p24"/>
            <p:cNvSpPr/>
            <p:nvPr/>
          </p:nvSpPr>
          <p:spPr>
            <a:xfrm rot="-5400000">
              <a:off x="348812" y="-122999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36" name="Google Shape;2036;p24"/>
            <p:cNvGrpSpPr/>
            <p:nvPr/>
          </p:nvGrpSpPr>
          <p:grpSpPr>
            <a:xfrm>
              <a:off x="-222733" y="452241"/>
              <a:ext cx="1105976" cy="133969"/>
              <a:chOff x="8183182" y="663852"/>
              <a:chExt cx="1475028" cy="178673"/>
            </a:xfrm>
          </p:grpSpPr>
          <p:grpSp>
            <p:nvGrpSpPr>
              <p:cNvPr id="2037" name="Google Shape;2037;p24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2038" name="Google Shape;2038;p24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9" name="Google Shape;2039;p24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0" name="Google Shape;2040;p24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1" name="Google Shape;2041;p24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2" name="Google Shape;2042;p24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3" name="Google Shape;2043;p24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4" name="Google Shape;2044;p24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5" name="Google Shape;2045;p24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6" name="Google Shape;2046;p24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7" name="Google Shape;2047;p24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48" name="Google Shape;2048;p24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2049" name="Google Shape;2049;p24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0" name="Google Shape;2050;p24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1" name="Google Shape;2051;p24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2" name="Google Shape;2052;p24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3" name="Google Shape;2053;p24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4" name="Google Shape;2054;p24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5" name="Google Shape;2055;p24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6" name="Google Shape;2056;p24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7" name="Google Shape;2057;p24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8" name="Google Shape;2058;p24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059" name="Google Shape;2059;p24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0" name="Google Shape;2060;p24"/>
          <p:cNvGrpSpPr/>
          <p:nvPr/>
        </p:nvGrpSpPr>
        <p:grpSpPr>
          <a:xfrm>
            <a:off x="8041407" y="183762"/>
            <a:ext cx="1520982" cy="302065"/>
            <a:chOff x="5642557" y="-150670"/>
            <a:chExt cx="1520982" cy="302065"/>
          </a:xfrm>
        </p:grpSpPr>
        <p:sp>
          <p:nvSpPr>
            <p:cNvPr id="2061" name="Google Shape;2061;p24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4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4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4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4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6" name="Google Shape;2066;p24"/>
          <p:cNvGrpSpPr/>
          <p:nvPr/>
        </p:nvGrpSpPr>
        <p:grpSpPr>
          <a:xfrm rot="5400000">
            <a:off x="8360264" y="2845229"/>
            <a:ext cx="883262" cy="242091"/>
            <a:chOff x="2300350" y="2601250"/>
            <a:chExt cx="2275275" cy="623625"/>
          </a:xfrm>
        </p:grpSpPr>
        <p:sp>
          <p:nvSpPr>
            <p:cNvPr id="2067" name="Google Shape;2067;p24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24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24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24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24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24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3" name="Google Shape;2073;p24"/>
          <p:cNvGrpSpPr/>
          <p:nvPr/>
        </p:nvGrpSpPr>
        <p:grpSpPr>
          <a:xfrm>
            <a:off x="8267392" y="4678866"/>
            <a:ext cx="1105976" cy="133969"/>
            <a:chOff x="8183182" y="663852"/>
            <a:chExt cx="1475028" cy="178673"/>
          </a:xfrm>
        </p:grpSpPr>
        <p:grpSp>
          <p:nvGrpSpPr>
            <p:cNvPr id="2074" name="Google Shape;2074;p2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075" name="Google Shape;2075;p2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2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2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2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2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2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2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2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2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2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5" name="Google Shape;2085;p2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086" name="Google Shape;2086;p2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2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2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2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2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2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2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2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2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2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96" name="Google Shape;2096;p24"/>
          <p:cNvGrpSpPr/>
          <p:nvPr/>
        </p:nvGrpSpPr>
        <p:grpSpPr>
          <a:xfrm>
            <a:off x="5023301" y="238994"/>
            <a:ext cx="1252897" cy="51000"/>
            <a:chOff x="2915381" y="4104819"/>
            <a:chExt cx="1252897" cy="51000"/>
          </a:xfrm>
        </p:grpSpPr>
        <p:sp>
          <p:nvSpPr>
            <p:cNvPr id="2097" name="Google Shape;2097;p24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4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4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4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4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4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4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4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4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4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4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4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4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4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1" name="Google Shape;2111;p24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8572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BLANK_14"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3" name="Google Shape;2113;p2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114" name="Google Shape;2114;p25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5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5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5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5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5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5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25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25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25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5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5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5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25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5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25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25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25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25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25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25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5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5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5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5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25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25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5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5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25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5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5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5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5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5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25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25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5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2" name="Google Shape;2152;p25"/>
          <p:cNvSpPr/>
          <p:nvPr/>
        </p:nvSpPr>
        <p:spPr>
          <a:xfrm rot="-5400000">
            <a:off x="120212" y="7293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3" name="Google Shape;2153;p25"/>
          <p:cNvGrpSpPr/>
          <p:nvPr/>
        </p:nvGrpSpPr>
        <p:grpSpPr>
          <a:xfrm rot="5400000">
            <a:off x="85100" y="3657925"/>
            <a:ext cx="98902" cy="553090"/>
            <a:chOff x="4898850" y="4820550"/>
            <a:chExt cx="98902" cy="553090"/>
          </a:xfrm>
        </p:grpSpPr>
        <p:sp>
          <p:nvSpPr>
            <p:cNvPr id="2154" name="Google Shape;2154;p25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25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25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5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5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9" name="Google Shape;2159;p25"/>
          <p:cNvGrpSpPr/>
          <p:nvPr/>
        </p:nvGrpSpPr>
        <p:grpSpPr>
          <a:xfrm flipH="1">
            <a:off x="-538592" y="566830"/>
            <a:ext cx="1823016" cy="296643"/>
            <a:chOff x="7857346" y="3902355"/>
            <a:chExt cx="1823016" cy="296643"/>
          </a:xfrm>
        </p:grpSpPr>
        <p:sp>
          <p:nvSpPr>
            <p:cNvPr id="2160" name="Google Shape;2160;p25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5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5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25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25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5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6" name="Google Shape;2166;p25"/>
          <p:cNvGrpSpPr/>
          <p:nvPr/>
        </p:nvGrpSpPr>
        <p:grpSpPr>
          <a:xfrm rot="5400000">
            <a:off x="4799100" y="4593800"/>
            <a:ext cx="98902" cy="553090"/>
            <a:chOff x="4898850" y="4820550"/>
            <a:chExt cx="98902" cy="553090"/>
          </a:xfrm>
        </p:grpSpPr>
        <p:sp>
          <p:nvSpPr>
            <p:cNvPr id="2167" name="Google Shape;2167;p25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5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5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5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5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2" name="Google Shape;2172;p25"/>
          <p:cNvGrpSpPr/>
          <p:nvPr/>
        </p:nvGrpSpPr>
        <p:grpSpPr>
          <a:xfrm>
            <a:off x="432919" y="4756119"/>
            <a:ext cx="1105976" cy="133969"/>
            <a:chOff x="8183182" y="663852"/>
            <a:chExt cx="1475028" cy="178673"/>
          </a:xfrm>
        </p:grpSpPr>
        <p:grpSp>
          <p:nvGrpSpPr>
            <p:cNvPr id="2173" name="Google Shape;2173;p25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174" name="Google Shape;2174;p2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2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2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2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2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2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2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2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2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2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84" name="Google Shape;2184;p25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185" name="Google Shape;2185;p2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2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2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2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2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2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2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2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2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2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95" name="Google Shape;2195;p25"/>
          <p:cNvSpPr/>
          <p:nvPr/>
        </p:nvSpPr>
        <p:spPr>
          <a:xfrm rot="5400000">
            <a:off x="8279899" y="422812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6" name="Google Shape;2196;p25"/>
          <p:cNvSpPr/>
          <p:nvPr/>
        </p:nvSpPr>
        <p:spPr>
          <a:xfrm>
            <a:off x="8161612" y="-348808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7" name="Google Shape;2197;p25"/>
          <p:cNvGrpSpPr/>
          <p:nvPr/>
        </p:nvGrpSpPr>
        <p:grpSpPr>
          <a:xfrm>
            <a:off x="8395576" y="4749303"/>
            <a:ext cx="883262" cy="242091"/>
            <a:chOff x="2300350" y="2601250"/>
            <a:chExt cx="2275275" cy="623625"/>
          </a:xfrm>
        </p:grpSpPr>
        <p:sp>
          <p:nvSpPr>
            <p:cNvPr id="2198" name="Google Shape;2198;p25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5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5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5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25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25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4" name="Google Shape;2204;p25"/>
          <p:cNvGrpSpPr/>
          <p:nvPr/>
        </p:nvGrpSpPr>
        <p:grpSpPr>
          <a:xfrm>
            <a:off x="5989113" y="235761"/>
            <a:ext cx="1252897" cy="51000"/>
            <a:chOff x="2915381" y="4104819"/>
            <a:chExt cx="1252897" cy="51000"/>
          </a:xfrm>
        </p:grpSpPr>
        <p:sp>
          <p:nvSpPr>
            <p:cNvPr id="2205" name="Google Shape;2205;p25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25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25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25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25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25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25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25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25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25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25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25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25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25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9" name="Google Shape;2219;p25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85725" algn="bl" rotWithShape="0">
              <a:schemeClr val="accent2">
                <a:alpha val="4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1"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1" name="Google Shape;2221;p2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222" name="Google Shape;2222;p26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26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26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26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26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26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26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26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26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26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26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26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26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26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26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26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26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26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26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26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26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26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26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26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26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26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6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26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26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6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26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6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6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26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26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26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6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26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0" name="Google Shape;2260;p26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61" name="Google Shape;2261;p26"/>
          <p:cNvSpPr txBox="1">
            <a:spLocks noGrp="1"/>
          </p:cNvSpPr>
          <p:nvPr>
            <p:ph type="title" idx="2"/>
          </p:nvPr>
        </p:nvSpPr>
        <p:spPr>
          <a:xfrm>
            <a:off x="841275" y="2611096"/>
            <a:ext cx="20406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262" name="Google Shape;2262;p26"/>
          <p:cNvSpPr txBox="1">
            <a:spLocks noGrp="1"/>
          </p:cNvSpPr>
          <p:nvPr>
            <p:ph type="subTitle" idx="1"/>
          </p:nvPr>
        </p:nvSpPr>
        <p:spPr>
          <a:xfrm>
            <a:off x="841275" y="3019695"/>
            <a:ext cx="2040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3" name="Google Shape;2263;p26"/>
          <p:cNvSpPr txBox="1">
            <a:spLocks noGrp="1"/>
          </p:cNvSpPr>
          <p:nvPr>
            <p:ph type="title" idx="3" hasCustomPrompt="1"/>
          </p:nvPr>
        </p:nvSpPr>
        <p:spPr>
          <a:xfrm>
            <a:off x="744825" y="1668255"/>
            <a:ext cx="2233500" cy="788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64" name="Google Shape;2264;p26"/>
          <p:cNvSpPr txBox="1">
            <a:spLocks noGrp="1"/>
          </p:cNvSpPr>
          <p:nvPr>
            <p:ph type="title" idx="4"/>
          </p:nvPr>
        </p:nvSpPr>
        <p:spPr>
          <a:xfrm>
            <a:off x="3551593" y="2972975"/>
            <a:ext cx="20406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265" name="Google Shape;2265;p26"/>
          <p:cNvSpPr txBox="1">
            <a:spLocks noGrp="1"/>
          </p:cNvSpPr>
          <p:nvPr>
            <p:ph type="subTitle" idx="5"/>
          </p:nvPr>
        </p:nvSpPr>
        <p:spPr>
          <a:xfrm>
            <a:off x="3551593" y="3381574"/>
            <a:ext cx="2040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6" name="Google Shape;2266;p26"/>
          <p:cNvSpPr txBox="1">
            <a:spLocks noGrp="1"/>
          </p:cNvSpPr>
          <p:nvPr>
            <p:ph type="title" idx="6" hasCustomPrompt="1"/>
          </p:nvPr>
        </p:nvSpPr>
        <p:spPr>
          <a:xfrm>
            <a:off x="3455143" y="2030134"/>
            <a:ext cx="2233500" cy="788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67" name="Google Shape;2267;p26"/>
          <p:cNvSpPr txBox="1">
            <a:spLocks noGrp="1"/>
          </p:cNvSpPr>
          <p:nvPr>
            <p:ph type="title" idx="7"/>
          </p:nvPr>
        </p:nvSpPr>
        <p:spPr>
          <a:xfrm>
            <a:off x="6261925" y="2611096"/>
            <a:ext cx="20406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268" name="Google Shape;2268;p26"/>
          <p:cNvSpPr txBox="1">
            <a:spLocks noGrp="1"/>
          </p:cNvSpPr>
          <p:nvPr>
            <p:ph type="subTitle" idx="8"/>
          </p:nvPr>
        </p:nvSpPr>
        <p:spPr>
          <a:xfrm>
            <a:off x="6261925" y="3019695"/>
            <a:ext cx="2040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9" name="Google Shape;2269;p26"/>
          <p:cNvSpPr txBox="1">
            <a:spLocks noGrp="1"/>
          </p:cNvSpPr>
          <p:nvPr>
            <p:ph type="title" idx="9" hasCustomPrompt="1"/>
          </p:nvPr>
        </p:nvSpPr>
        <p:spPr>
          <a:xfrm>
            <a:off x="6165475" y="1668255"/>
            <a:ext cx="2233500" cy="788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2270" name="Google Shape;2270;p26"/>
          <p:cNvGrpSpPr/>
          <p:nvPr/>
        </p:nvGrpSpPr>
        <p:grpSpPr>
          <a:xfrm>
            <a:off x="-11" y="4335989"/>
            <a:ext cx="1284435" cy="586800"/>
            <a:chOff x="-11" y="4335989"/>
            <a:chExt cx="1284435" cy="586800"/>
          </a:xfrm>
        </p:grpSpPr>
        <p:sp>
          <p:nvSpPr>
            <p:cNvPr id="2271" name="Google Shape;2271;p26"/>
            <p:cNvSpPr/>
            <p:nvPr/>
          </p:nvSpPr>
          <p:spPr>
            <a:xfrm rot="-5400000">
              <a:off x="348812" y="39871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72" name="Google Shape;2272;p26"/>
            <p:cNvGrpSpPr/>
            <p:nvPr/>
          </p:nvGrpSpPr>
          <p:grpSpPr>
            <a:xfrm rot="10800000">
              <a:off x="-11" y="4508353"/>
              <a:ext cx="883262" cy="242091"/>
              <a:chOff x="2300350" y="2601250"/>
              <a:chExt cx="2275275" cy="623625"/>
            </a:xfrm>
          </p:grpSpPr>
          <p:sp>
            <p:nvSpPr>
              <p:cNvPr id="2273" name="Google Shape;2273;p26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26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26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26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26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26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79" name="Google Shape;2279;p26"/>
          <p:cNvGrpSpPr/>
          <p:nvPr/>
        </p:nvGrpSpPr>
        <p:grpSpPr>
          <a:xfrm>
            <a:off x="1398057" y="-114308"/>
            <a:ext cx="1520982" cy="302065"/>
            <a:chOff x="5642557" y="-150670"/>
            <a:chExt cx="1520982" cy="302065"/>
          </a:xfrm>
        </p:grpSpPr>
        <p:sp>
          <p:nvSpPr>
            <p:cNvPr id="2280" name="Google Shape;2280;p26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26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26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26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26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5" name="Google Shape;2285;p26"/>
          <p:cNvGrpSpPr/>
          <p:nvPr/>
        </p:nvGrpSpPr>
        <p:grpSpPr>
          <a:xfrm rot="5400000">
            <a:off x="85100" y="1523550"/>
            <a:ext cx="98902" cy="553090"/>
            <a:chOff x="4898850" y="4820550"/>
            <a:chExt cx="98902" cy="553090"/>
          </a:xfrm>
        </p:grpSpPr>
        <p:sp>
          <p:nvSpPr>
            <p:cNvPr id="2286" name="Google Shape;2286;p2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2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2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2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2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1" name="Google Shape;2291;p26"/>
          <p:cNvSpPr/>
          <p:nvPr/>
        </p:nvSpPr>
        <p:spPr>
          <a:xfrm>
            <a:off x="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2" name="Google Shape;2292;p26"/>
          <p:cNvSpPr/>
          <p:nvPr/>
        </p:nvSpPr>
        <p:spPr>
          <a:xfrm>
            <a:off x="-1281605" y="37909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3" name="Google Shape;2293;p26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4" name="Google Shape;2294;p26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5" name="Google Shape;2295;p26"/>
          <p:cNvGrpSpPr/>
          <p:nvPr/>
        </p:nvGrpSpPr>
        <p:grpSpPr>
          <a:xfrm>
            <a:off x="7812807" y="883512"/>
            <a:ext cx="1520982" cy="302065"/>
            <a:chOff x="5642557" y="-150670"/>
            <a:chExt cx="1520982" cy="302065"/>
          </a:xfrm>
        </p:grpSpPr>
        <p:sp>
          <p:nvSpPr>
            <p:cNvPr id="2296" name="Google Shape;2296;p26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26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26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26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26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1" name="Google Shape;2301;p26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2302" name="Google Shape;2302;p26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26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26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26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26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2">
    <p:spTree>
      <p:nvGrpSpPr>
        <p:cNvPr id="1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8" name="Google Shape;2308;p2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309" name="Google Shape;2309;p27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27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27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27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27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27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27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27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27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27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27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27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27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27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27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27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27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27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27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27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27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27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27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27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27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27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27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27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27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27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27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27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27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27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27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27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27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27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7" name="Google Shape;2347;p27"/>
          <p:cNvSpPr txBox="1">
            <a:spLocks noGrp="1"/>
          </p:cNvSpPr>
          <p:nvPr>
            <p:ph type="title"/>
          </p:nvPr>
        </p:nvSpPr>
        <p:spPr>
          <a:xfrm>
            <a:off x="2335650" y="758125"/>
            <a:ext cx="4472700" cy="9555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7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348" name="Google Shape;2348;p27"/>
          <p:cNvSpPr txBox="1">
            <a:spLocks noGrp="1"/>
          </p:cNvSpPr>
          <p:nvPr>
            <p:ph type="subTitle" idx="1"/>
          </p:nvPr>
        </p:nvSpPr>
        <p:spPr>
          <a:xfrm>
            <a:off x="2335650" y="1775000"/>
            <a:ext cx="4472700" cy="10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9" name="Google Shape;2349;p27"/>
          <p:cNvSpPr txBox="1"/>
          <p:nvPr/>
        </p:nvSpPr>
        <p:spPr>
          <a:xfrm>
            <a:off x="2532450" y="3327757"/>
            <a:ext cx="4079100" cy="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2"/>
                </a:solidFill>
                <a:latin typeface="PT Sans"/>
                <a:ea typeface="PT Sans"/>
                <a:cs typeface="PT Sans"/>
                <a:sym typeface="PT Sans"/>
              </a:rPr>
              <a:t>Credits:</a:t>
            </a:r>
            <a:r>
              <a:rPr lang="en" sz="1200">
                <a:solidFill>
                  <a:schemeClr val="accent2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This presentation template was created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, including icons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, infographics &amp; images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350" name="Google Shape;2350;p27"/>
          <p:cNvSpPr/>
          <p:nvPr/>
        </p:nvSpPr>
        <p:spPr>
          <a:xfrm rot="10800000">
            <a:off x="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1" name="Google Shape;2351;p27"/>
          <p:cNvGrpSpPr/>
          <p:nvPr/>
        </p:nvGrpSpPr>
        <p:grpSpPr>
          <a:xfrm>
            <a:off x="-11" y="606814"/>
            <a:ext cx="1284435" cy="586800"/>
            <a:chOff x="-11" y="606814"/>
            <a:chExt cx="1284435" cy="586800"/>
          </a:xfrm>
        </p:grpSpPr>
        <p:sp>
          <p:nvSpPr>
            <p:cNvPr id="2352" name="Google Shape;2352;p27"/>
            <p:cNvSpPr/>
            <p:nvPr/>
          </p:nvSpPr>
          <p:spPr>
            <a:xfrm rot="-5400000">
              <a:off x="348812" y="2580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3" name="Google Shape;2353;p27"/>
            <p:cNvGrpSpPr/>
            <p:nvPr/>
          </p:nvGrpSpPr>
          <p:grpSpPr>
            <a:xfrm rot="10800000">
              <a:off x="-11" y="779178"/>
              <a:ext cx="883262" cy="242091"/>
              <a:chOff x="2300350" y="2601250"/>
              <a:chExt cx="2275275" cy="623625"/>
            </a:xfrm>
          </p:grpSpPr>
          <p:sp>
            <p:nvSpPr>
              <p:cNvPr id="2354" name="Google Shape;2354;p27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27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27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27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27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27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60" name="Google Shape;2360;p27"/>
          <p:cNvGrpSpPr/>
          <p:nvPr/>
        </p:nvGrpSpPr>
        <p:grpSpPr>
          <a:xfrm>
            <a:off x="2618882" y="4981392"/>
            <a:ext cx="1520982" cy="302065"/>
            <a:chOff x="5642557" y="-150670"/>
            <a:chExt cx="1520982" cy="302065"/>
          </a:xfrm>
        </p:grpSpPr>
        <p:sp>
          <p:nvSpPr>
            <p:cNvPr id="2361" name="Google Shape;2361;p27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7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27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27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27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6" name="Google Shape;2366;p27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2367" name="Google Shape;2367;p27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27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27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27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27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2" name="Google Shape;2372;p27"/>
          <p:cNvGrpSpPr/>
          <p:nvPr/>
        </p:nvGrpSpPr>
        <p:grpSpPr>
          <a:xfrm>
            <a:off x="-1414555" y="2830129"/>
            <a:ext cx="2297800" cy="347400"/>
            <a:chOff x="-1414555" y="2830129"/>
            <a:chExt cx="2297800" cy="347400"/>
          </a:xfrm>
        </p:grpSpPr>
        <p:sp>
          <p:nvSpPr>
            <p:cNvPr id="2373" name="Google Shape;2373;p27"/>
            <p:cNvSpPr/>
            <p:nvPr/>
          </p:nvSpPr>
          <p:spPr>
            <a:xfrm>
              <a:off x="-1414555" y="31094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27"/>
            <p:cNvSpPr/>
            <p:nvPr/>
          </p:nvSpPr>
          <p:spPr>
            <a:xfrm>
              <a:off x="-1111455" y="28301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5" name="Google Shape;2375;p27"/>
          <p:cNvGrpSpPr/>
          <p:nvPr/>
        </p:nvGrpSpPr>
        <p:grpSpPr>
          <a:xfrm flipH="1">
            <a:off x="-529079" y="4313280"/>
            <a:ext cx="1823016" cy="196994"/>
            <a:chOff x="7857346" y="4002005"/>
            <a:chExt cx="1823016" cy="196994"/>
          </a:xfrm>
        </p:grpSpPr>
        <p:sp>
          <p:nvSpPr>
            <p:cNvPr id="2376" name="Google Shape;2376;p27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7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27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9" name="Google Shape;2379;p27"/>
          <p:cNvSpPr/>
          <p:nvPr/>
        </p:nvSpPr>
        <p:spPr>
          <a:xfrm rot="5400000">
            <a:off x="8208384" y="388567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0" name="Google Shape;2380;p27"/>
          <p:cNvGrpSpPr/>
          <p:nvPr/>
        </p:nvGrpSpPr>
        <p:grpSpPr>
          <a:xfrm>
            <a:off x="5202992" y="4687341"/>
            <a:ext cx="1105976" cy="133969"/>
            <a:chOff x="8183182" y="663852"/>
            <a:chExt cx="1475028" cy="178673"/>
          </a:xfrm>
        </p:grpSpPr>
        <p:grpSp>
          <p:nvGrpSpPr>
            <p:cNvPr id="2381" name="Google Shape;2381;p2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382" name="Google Shape;2382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2" name="Google Shape;2392;p2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393" name="Google Shape;2393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03" name="Google Shape;2403;p27"/>
          <p:cNvSpPr/>
          <p:nvPr/>
        </p:nvSpPr>
        <p:spPr>
          <a:xfrm rot="10800000">
            <a:off x="8027645" y="21741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4" name="Google Shape;2404;p27"/>
          <p:cNvGrpSpPr/>
          <p:nvPr/>
        </p:nvGrpSpPr>
        <p:grpSpPr>
          <a:xfrm rot="-5400000">
            <a:off x="7172708" y="384980"/>
            <a:ext cx="1823016" cy="296643"/>
            <a:chOff x="7857346" y="3902355"/>
            <a:chExt cx="1823016" cy="296643"/>
          </a:xfrm>
        </p:grpSpPr>
        <p:sp>
          <p:nvSpPr>
            <p:cNvPr id="2405" name="Google Shape;2405;p27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7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27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7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7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7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1" name="Google Shape;2411;p27"/>
          <p:cNvGrpSpPr/>
          <p:nvPr/>
        </p:nvGrpSpPr>
        <p:grpSpPr>
          <a:xfrm>
            <a:off x="8267392" y="2926266"/>
            <a:ext cx="1105976" cy="133969"/>
            <a:chOff x="8183182" y="663852"/>
            <a:chExt cx="1475028" cy="178673"/>
          </a:xfrm>
        </p:grpSpPr>
        <p:grpSp>
          <p:nvGrpSpPr>
            <p:cNvPr id="2412" name="Google Shape;2412;p2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413" name="Google Shape;2413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23" name="Google Shape;2423;p2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424" name="Google Shape;2424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4" name="Google Shape;2434;p27"/>
          <p:cNvGrpSpPr/>
          <p:nvPr/>
        </p:nvGrpSpPr>
        <p:grpSpPr>
          <a:xfrm>
            <a:off x="2360001" y="376081"/>
            <a:ext cx="1252897" cy="51000"/>
            <a:chOff x="2915381" y="4104819"/>
            <a:chExt cx="1252897" cy="51000"/>
          </a:xfrm>
        </p:grpSpPr>
        <p:sp>
          <p:nvSpPr>
            <p:cNvPr id="2435" name="Google Shape;2435;p2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2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2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2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2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2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2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3"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0" name="Google Shape;2450;p2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451" name="Google Shape;2451;p28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8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8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8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8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8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8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8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8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8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8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8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8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8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8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8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8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8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8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8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8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8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8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8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8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8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8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8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8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8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8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8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8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8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8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8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8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8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9" name="Google Shape;2489;p28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2490" name="Google Shape;2490;p2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5" name="Google Shape;2495;p28"/>
          <p:cNvGrpSpPr/>
          <p:nvPr/>
        </p:nvGrpSpPr>
        <p:grpSpPr>
          <a:xfrm flipH="1">
            <a:off x="-839729" y="2843530"/>
            <a:ext cx="1823016" cy="196994"/>
            <a:chOff x="7857346" y="4002005"/>
            <a:chExt cx="1823016" cy="196994"/>
          </a:xfrm>
        </p:grpSpPr>
        <p:sp>
          <p:nvSpPr>
            <p:cNvPr id="2496" name="Google Shape;2496;p2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9" name="Google Shape;2499;p28"/>
          <p:cNvSpPr/>
          <p:nvPr/>
        </p:nvSpPr>
        <p:spPr>
          <a:xfrm rot="5400000">
            <a:off x="8206149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0" name="Google Shape;2500;p28"/>
          <p:cNvSpPr/>
          <p:nvPr/>
        </p:nvSpPr>
        <p:spPr>
          <a:xfrm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1" name="Google Shape;2501;p28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2502" name="Google Shape;2502;p2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503" name="Google Shape;2503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13" name="Google Shape;2513;p2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514" name="Google Shape;2514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24" name="Google Shape;2524;p28"/>
          <p:cNvGrpSpPr/>
          <p:nvPr/>
        </p:nvGrpSpPr>
        <p:grpSpPr>
          <a:xfrm flipH="1">
            <a:off x="4834557" y="-107958"/>
            <a:ext cx="1520982" cy="302065"/>
            <a:chOff x="5642557" y="-150670"/>
            <a:chExt cx="1520982" cy="302065"/>
          </a:xfrm>
        </p:grpSpPr>
        <p:sp>
          <p:nvSpPr>
            <p:cNvPr id="2525" name="Google Shape;2525;p28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28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8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8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8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0" name="Google Shape;2530;p28"/>
          <p:cNvGrpSpPr/>
          <p:nvPr/>
        </p:nvGrpSpPr>
        <p:grpSpPr>
          <a:xfrm>
            <a:off x="635870" y="-1455296"/>
            <a:ext cx="347400" cy="2297800"/>
            <a:chOff x="6420895" y="-1455296"/>
            <a:chExt cx="347400" cy="2297800"/>
          </a:xfrm>
        </p:grpSpPr>
        <p:sp>
          <p:nvSpPr>
            <p:cNvPr id="2531" name="Google Shape;2531;p28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8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3" name="Google Shape;2533;p28"/>
          <p:cNvSpPr/>
          <p:nvPr/>
        </p:nvSpPr>
        <p:spPr>
          <a:xfrm rot="-5400000">
            <a:off x="348812" y="420768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4" name="Google Shape;2534;p28"/>
          <p:cNvGrpSpPr/>
          <p:nvPr/>
        </p:nvGrpSpPr>
        <p:grpSpPr>
          <a:xfrm>
            <a:off x="333809" y="4164674"/>
            <a:ext cx="302065" cy="1520982"/>
            <a:chOff x="-108754" y="2690919"/>
            <a:chExt cx="302065" cy="1520982"/>
          </a:xfrm>
        </p:grpSpPr>
        <p:sp>
          <p:nvSpPr>
            <p:cNvPr id="2535" name="Google Shape;2535;p28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28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8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28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28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0" name="Google Shape;2540;p28"/>
          <p:cNvGrpSpPr/>
          <p:nvPr/>
        </p:nvGrpSpPr>
        <p:grpSpPr>
          <a:xfrm>
            <a:off x="8490114" y="2144503"/>
            <a:ext cx="883262" cy="242091"/>
            <a:chOff x="2300350" y="2601250"/>
            <a:chExt cx="2275275" cy="623625"/>
          </a:xfrm>
        </p:grpSpPr>
        <p:sp>
          <p:nvSpPr>
            <p:cNvPr id="2541" name="Google Shape;2541;p28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28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28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28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28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28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2"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8" name="Google Shape;2548;p2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549" name="Google Shape;2549;p29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29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29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29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29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29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29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29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29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29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9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29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29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29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29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29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9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29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29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9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29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29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29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29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29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29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29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29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29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29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29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29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29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29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29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29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29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29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7" name="Google Shape;2587;p29"/>
          <p:cNvGrpSpPr/>
          <p:nvPr/>
        </p:nvGrpSpPr>
        <p:grpSpPr>
          <a:xfrm rot="5400000">
            <a:off x="85100" y="782825"/>
            <a:ext cx="98902" cy="553090"/>
            <a:chOff x="4898850" y="4820550"/>
            <a:chExt cx="98902" cy="553090"/>
          </a:xfrm>
        </p:grpSpPr>
        <p:sp>
          <p:nvSpPr>
            <p:cNvPr id="2588" name="Google Shape;2588;p2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2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2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2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2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3" name="Google Shape;2593;p29"/>
          <p:cNvGrpSpPr/>
          <p:nvPr/>
        </p:nvGrpSpPr>
        <p:grpSpPr>
          <a:xfrm>
            <a:off x="-1414555" y="1991929"/>
            <a:ext cx="2297800" cy="347400"/>
            <a:chOff x="-1414555" y="3058729"/>
            <a:chExt cx="2297800" cy="347400"/>
          </a:xfrm>
        </p:grpSpPr>
        <p:sp>
          <p:nvSpPr>
            <p:cNvPr id="2594" name="Google Shape;2594;p29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29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6" name="Google Shape;2596;p29"/>
          <p:cNvGrpSpPr/>
          <p:nvPr/>
        </p:nvGrpSpPr>
        <p:grpSpPr>
          <a:xfrm flipH="1">
            <a:off x="-799254" y="3300805"/>
            <a:ext cx="1823016" cy="196994"/>
            <a:chOff x="7857346" y="4002005"/>
            <a:chExt cx="1823016" cy="196994"/>
          </a:xfrm>
        </p:grpSpPr>
        <p:sp>
          <p:nvSpPr>
            <p:cNvPr id="2597" name="Google Shape;2597;p29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29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29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0" name="Google Shape;2600;p29"/>
          <p:cNvSpPr/>
          <p:nvPr/>
        </p:nvSpPr>
        <p:spPr>
          <a:xfrm rot="5400000">
            <a:off x="8204801" y="-349430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1" name="Google Shape;2601;p29"/>
          <p:cNvSpPr/>
          <p:nvPr/>
        </p:nvSpPr>
        <p:spPr>
          <a:xfrm rot="10800000">
            <a:off x="7736612" y="4392838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2" name="Google Shape;2602;p29"/>
          <p:cNvGrpSpPr/>
          <p:nvPr/>
        </p:nvGrpSpPr>
        <p:grpSpPr>
          <a:xfrm rot="5400000">
            <a:off x="8288664" y="2674962"/>
            <a:ext cx="883262" cy="242091"/>
            <a:chOff x="2300350" y="2601250"/>
            <a:chExt cx="2275275" cy="623625"/>
          </a:xfrm>
        </p:grpSpPr>
        <p:sp>
          <p:nvSpPr>
            <p:cNvPr id="2603" name="Google Shape;2603;p2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2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2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2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2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2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9" name="Google Shape;2609;p29"/>
          <p:cNvGrpSpPr/>
          <p:nvPr/>
        </p:nvGrpSpPr>
        <p:grpSpPr>
          <a:xfrm>
            <a:off x="8533046" y="-288388"/>
            <a:ext cx="302065" cy="1520982"/>
            <a:chOff x="-108754" y="2690919"/>
            <a:chExt cx="302065" cy="1520982"/>
          </a:xfrm>
        </p:grpSpPr>
        <p:sp>
          <p:nvSpPr>
            <p:cNvPr id="2610" name="Google Shape;2610;p29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29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29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29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29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5" name="Google Shape;2615;p29"/>
          <p:cNvGrpSpPr/>
          <p:nvPr/>
        </p:nvGrpSpPr>
        <p:grpSpPr>
          <a:xfrm>
            <a:off x="1176957" y="-107958"/>
            <a:ext cx="1520982" cy="302065"/>
            <a:chOff x="5642557" y="-150670"/>
            <a:chExt cx="1520982" cy="302065"/>
          </a:xfrm>
        </p:grpSpPr>
        <p:sp>
          <p:nvSpPr>
            <p:cNvPr id="2616" name="Google Shape;2616;p29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29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29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29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29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1" name="Google Shape;2621;p29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2622" name="Google Shape;2622;p29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9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4" name="Google Shape;2624;p29"/>
          <p:cNvGrpSpPr/>
          <p:nvPr/>
        </p:nvGrpSpPr>
        <p:grpSpPr>
          <a:xfrm>
            <a:off x="-222733" y="4310689"/>
            <a:ext cx="1507157" cy="586800"/>
            <a:chOff x="-222733" y="4310689"/>
            <a:chExt cx="1507157" cy="586800"/>
          </a:xfrm>
        </p:grpSpPr>
        <p:sp>
          <p:nvSpPr>
            <p:cNvPr id="2625" name="Google Shape;2625;p29"/>
            <p:cNvSpPr/>
            <p:nvPr/>
          </p:nvSpPr>
          <p:spPr>
            <a:xfrm rot="-5400000">
              <a:off x="348812" y="39618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26" name="Google Shape;2626;p29"/>
            <p:cNvGrpSpPr/>
            <p:nvPr/>
          </p:nvGrpSpPr>
          <p:grpSpPr>
            <a:xfrm>
              <a:off x="-222733" y="4537116"/>
              <a:ext cx="1105976" cy="133969"/>
              <a:chOff x="8183182" y="663852"/>
              <a:chExt cx="1475028" cy="178673"/>
            </a:xfrm>
          </p:grpSpPr>
          <p:grpSp>
            <p:nvGrpSpPr>
              <p:cNvPr id="2627" name="Google Shape;2627;p29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2628" name="Google Shape;2628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9" name="Google Shape;2629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0" name="Google Shape;2630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1" name="Google Shape;2631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2" name="Google Shape;2632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3" name="Google Shape;2633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4" name="Google Shape;2634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5" name="Google Shape;2635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6" name="Google Shape;2636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7" name="Google Shape;2637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38" name="Google Shape;2638;p29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2639" name="Google Shape;2639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0" name="Google Shape;2640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1" name="Google Shape;2641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2" name="Google Shape;2642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3" name="Google Shape;2643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4" name="Google Shape;2644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5" name="Google Shape;2645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6" name="Google Shape;2646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7" name="Google Shape;2647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8" name="Google Shape;2648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31" name="Google Shape;231;p4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4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4"/>
          <p:cNvSpPr txBox="1">
            <a:spLocks noGrp="1"/>
          </p:cNvSpPr>
          <p:nvPr>
            <p:ph type="body" idx="1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271" name="Google Shape;271;p4"/>
          <p:cNvGrpSpPr/>
          <p:nvPr/>
        </p:nvGrpSpPr>
        <p:grpSpPr>
          <a:xfrm rot="5400000" flipH="1">
            <a:off x="7845446" y="144030"/>
            <a:ext cx="1823016" cy="296643"/>
            <a:chOff x="7857346" y="3902355"/>
            <a:chExt cx="1823016" cy="296643"/>
          </a:xfrm>
        </p:grpSpPr>
        <p:sp>
          <p:nvSpPr>
            <p:cNvPr id="272" name="Google Shape;272;p4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" name="Google Shape;278;p4"/>
          <p:cNvSpPr/>
          <p:nvPr/>
        </p:nvSpPr>
        <p:spPr>
          <a:xfrm rot="5400000">
            <a:off x="8206161" y="42078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9" name="Google Shape;279;p4"/>
          <p:cNvGrpSpPr/>
          <p:nvPr/>
        </p:nvGrpSpPr>
        <p:grpSpPr>
          <a:xfrm>
            <a:off x="8085946" y="4723543"/>
            <a:ext cx="1823016" cy="196994"/>
            <a:chOff x="8085946" y="4723543"/>
            <a:chExt cx="1823016" cy="196994"/>
          </a:xfrm>
        </p:grpSpPr>
        <p:sp>
          <p:nvSpPr>
            <p:cNvPr id="280" name="Google Shape;280;p4"/>
            <p:cNvSpPr/>
            <p:nvPr/>
          </p:nvSpPr>
          <p:spPr>
            <a:xfrm rot="10800000" flipH="1">
              <a:off x="8184816" y="4723543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"/>
            <p:cNvSpPr/>
            <p:nvPr/>
          </p:nvSpPr>
          <p:spPr>
            <a:xfrm rot="10800000" flipH="1">
              <a:off x="8085946" y="4828583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4"/>
            <p:cNvSpPr/>
            <p:nvPr/>
          </p:nvSpPr>
          <p:spPr>
            <a:xfrm rot="10800000" flipH="1">
              <a:off x="8110687" y="4853293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4"/>
          <p:cNvGrpSpPr/>
          <p:nvPr/>
        </p:nvGrpSpPr>
        <p:grpSpPr>
          <a:xfrm>
            <a:off x="-243064" y="160512"/>
            <a:ext cx="1105976" cy="133969"/>
            <a:chOff x="8183182" y="663852"/>
            <a:chExt cx="1475028" cy="178673"/>
          </a:xfrm>
        </p:grpSpPr>
        <p:grpSp>
          <p:nvGrpSpPr>
            <p:cNvPr id="284" name="Google Shape;284;p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85" name="Google Shape;285;p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5" name="Google Shape;295;p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96" name="Google Shape;296;p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6" name="Google Shape;306;p4"/>
          <p:cNvSpPr/>
          <p:nvPr/>
        </p:nvSpPr>
        <p:spPr>
          <a:xfrm>
            <a:off x="-1568655" y="336352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4"/>
          <p:cNvSpPr/>
          <p:nvPr/>
        </p:nvSpPr>
        <p:spPr>
          <a:xfrm rot="10800000">
            <a:off x="12" y="38590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p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310" name="Google Shape;310;p5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5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5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5"/>
          <p:cNvSpPr txBox="1">
            <a:spLocks noGrp="1"/>
          </p:cNvSpPr>
          <p:nvPr>
            <p:ph type="title" idx="2"/>
          </p:nvPr>
        </p:nvSpPr>
        <p:spPr>
          <a:xfrm>
            <a:off x="1540500" y="2903250"/>
            <a:ext cx="26220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0" name="Google Shape;350;p5"/>
          <p:cNvSpPr txBox="1">
            <a:spLocks noGrp="1"/>
          </p:cNvSpPr>
          <p:nvPr>
            <p:ph type="subTitle" idx="1"/>
          </p:nvPr>
        </p:nvSpPr>
        <p:spPr>
          <a:xfrm>
            <a:off x="1540500" y="3299259"/>
            <a:ext cx="2622000" cy="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5"/>
          <p:cNvSpPr txBox="1">
            <a:spLocks noGrp="1"/>
          </p:cNvSpPr>
          <p:nvPr>
            <p:ph type="title" idx="3"/>
          </p:nvPr>
        </p:nvSpPr>
        <p:spPr>
          <a:xfrm>
            <a:off x="4987075" y="2903250"/>
            <a:ext cx="26220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2" name="Google Shape;352;p5"/>
          <p:cNvSpPr txBox="1">
            <a:spLocks noGrp="1"/>
          </p:cNvSpPr>
          <p:nvPr>
            <p:ph type="subTitle" idx="4"/>
          </p:nvPr>
        </p:nvSpPr>
        <p:spPr>
          <a:xfrm>
            <a:off x="4987075" y="3299258"/>
            <a:ext cx="2622000" cy="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53" name="Google Shape;353;p5"/>
          <p:cNvGrpSpPr/>
          <p:nvPr/>
        </p:nvGrpSpPr>
        <p:grpSpPr>
          <a:xfrm>
            <a:off x="1062892" y="4807516"/>
            <a:ext cx="1548000" cy="68100"/>
            <a:chOff x="3980838" y="4076181"/>
            <a:chExt cx="1548000" cy="68100"/>
          </a:xfrm>
        </p:grpSpPr>
        <p:sp>
          <p:nvSpPr>
            <p:cNvPr id="354" name="Google Shape;354;p5"/>
            <p:cNvSpPr/>
            <p:nvPr/>
          </p:nvSpPr>
          <p:spPr>
            <a:xfrm>
              <a:off x="39808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41041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42274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43508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44741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45974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47207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48441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49674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50907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52140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53374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54607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" name="Google Shape;367;p5"/>
          <p:cNvGrpSpPr/>
          <p:nvPr/>
        </p:nvGrpSpPr>
        <p:grpSpPr>
          <a:xfrm rot="5400000" flipH="1">
            <a:off x="-531622" y="163274"/>
            <a:ext cx="1823016" cy="296643"/>
            <a:chOff x="7857346" y="3902355"/>
            <a:chExt cx="1823016" cy="296643"/>
          </a:xfrm>
        </p:grpSpPr>
        <p:sp>
          <p:nvSpPr>
            <p:cNvPr id="368" name="Google Shape;368;p5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5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5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" name="Google Shape;374;p5"/>
          <p:cNvGrpSpPr/>
          <p:nvPr/>
        </p:nvGrpSpPr>
        <p:grpSpPr>
          <a:xfrm>
            <a:off x="4664363" y="4961113"/>
            <a:ext cx="1520982" cy="302065"/>
            <a:chOff x="5642557" y="-150670"/>
            <a:chExt cx="1520982" cy="302065"/>
          </a:xfrm>
        </p:grpSpPr>
        <p:sp>
          <p:nvSpPr>
            <p:cNvPr id="375" name="Google Shape;375;p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5"/>
          <p:cNvGrpSpPr/>
          <p:nvPr/>
        </p:nvGrpSpPr>
        <p:grpSpPr>
          <a:xfrm>
            <a:off x="1557957" y="-107958"/>
            <a:ext cx="1520982" cy="302065"/>
            <a:chOff x="5642557" y="-150670"/>
            <a:chExt cx="1520982" cy="302065"/>
          </a:xfrm>
        </p:grpSpPr>
        <p:sp>
          <p:nvSpPr>
            <p:cNvPr id="381" name="Google Shape;381;p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" name="Google Shape;386;p5"/>
          <p:cNvGrpSpPr/>
          <p:nvPr/>
        </p:nvGrpSpPr>
        <p:grpSpPr>
          <a:xfrm>
            <a:off x="7855739" y="297302"/>
            <a:ext cx="883262" cy="242091"/>
            <a:chOff x="2300350" y="2601250"/>
            <a:chExt cx="2275275" cy="623625"/>
          </a:xfrm>
        </p:grpSpPr>
        <p:sp>
          <p:nvSpPr>
            <p:cNvPr id="387" name="Google Shape;387;p5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5"/>
          <p:cNvGrpSpPr/>
          <p:nvPr/>
        </p:nvGrpSpPr>
        <p:grpSpPr>
          <a:xfrm rot="10800000">
            <a:off x="-214148" y="2709227"/>
            <a:ext cx="883262" cy="242091"/>
            <a:chOff x="2300350" y="2601250"/>
            <a:chExt cx="2275275" cy="623625"/>
          </a:xfrm>
        </p:grpSpPr>
        <p:sp>
          <p:nvSpPr>
            <p:cNvPr id="394" name="Google Shape;394;p5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5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5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5"/>
          <p:cNvSpPr/>
          <p:nvPr/>
        </p:nvSpPr>
        <p:spPr>
          <a:xfrm rot="5400000" flipH="1">
            <a:off x="8198089" y="410275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" name="Google Shape;401;p5"/>
          <p:cNvGrpSpPr/>
          <p:nvPr/>
        </p:nvGrpSpPr>
        <p:grpSpPr>
          <a:xfrm rot="10800000" flipH="1">
            <a:off x="8250449" y="4623928"/>
            <a:ext cx="883262" cy="242091"/>
            <a:chOff x="2300350" y="2601250"/>
            <a:chExt cx="2275275" cy="623625"/>
          </a:xfrm>
        </p:grpSpPr>
        <p:sp>
          <p:nvSpPr>
            <p:cNvPr id="402" name="Google Shape;402;p5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5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5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5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5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410" name="Google Shape;410;p6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6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6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6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8" name="Google Shape;448;p6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6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0" name="Google Shape;450;p6"/>
          <p:cNvGrpSpPr/>
          <p:nvPr/>
        </p:nvGrpSpPr>
        <p:grpSpPr>
          <a:xfrm>
            <a:off x="494301" y="4792125"/>
            <a:ext cx="1252897" cy="51000"/>
            <a:chOff x="2915381" y="4104819"/>
            <a:chExt cx="1252897" cy="51000"/>
          </a:xfrm>
        </p:grpSpPr>
        <p:sp>
          <p:nvSpPr>
            <p:cNvPr id="451" name="Google Shape;451;p6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6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6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6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6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6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6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6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5" name="Google Shape;465;p6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6" name="Google Shape;466;p6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467" name="Google Shape;467;p6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6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6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6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6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" name="Google Shape;472;p6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473" name="Google Shape;473;p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8" name="Google Shape;478;p6"/>
          <p:cNvSpPr/>
          <p:nvPr/>
        </p:nvSpPr>
        <p:spPr>
          <a:xfrm>
            <a:off x="7" y="205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9" name="Google Shape;479;p6"/>
          <p:cNvGrpSpPr/>
          <p:nvPr/>
        </p:nvGrpSpPr>
        <p:grpSpPr>
          <a:xfrm rot="-5400000">
            <a:off x="-148234" y="322631"/>
            <a:ext cx="883262" cy="242091"/>
            <a:chOff x="2300350" y="2601250"/>
            <a:chExt cx="2275275" cy="623625"/>
          </a:xfrm>
        </p:grpSpPr>
        <p:sp>
          <p:nvSpPr>
            <p:cNvPr id="480" name="Google Shape;480;p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" name="Google Shape;486;p6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487" name="Google Shape;487;p6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6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6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6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6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3" name="Google Shape;493;p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494" name="Google Shape;494;p7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7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7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7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2" name="Google Shape;532;p7"/>
          <p:cNvSpPr txBox="1">
            <a:spLocks noGrp="1"/>
          </p:cNvSpPr>
          <p:nvPr>
            <p:ph type="title"/>
          </p:nvPr>
        </p:nvSpPr>
        <p:spPr>
          <a:xfrm>
            <a:off x="4433200" y="1945637"/>
            <a:ext cx="399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7"/>
          <p:cNvSpPr txBox="1">
            <a:spLocks noGrp="1"/>
          </p:cNvSpPr>
          <p:nvPr>
            <p:ph type="subTitle" idx="1"/>
          </p:nvPr>
        </p:nvSpPr>
        <p:spPr>
          <a:xfrm>
            <a:off x="4433200" y="2519285"/>
            <a:ext cx="3997800" cy="7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7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7"/>
          <p:cNvSpPr/>
          <p:nvPr/>
        </p:nvSpPr>
        <p:spPr>
          <a:xfrm rot="-5400000">
            <a:off x="348812" y="-552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6" name="Google Shape;536;p7"/>
          <p:cNvGrpSpPr/>
          <p:nvPr/>
        </p:nvGrpSpPr>
        <p:grpSpPr>
          <a:xfrm rot="10800000">
            <a:off x="-11" y="465966"/>
            <a:ext cx="883262" cy="242091"/>
            <a:chOff x="2300350" y="2601250"/>
            <a:chExt cx="2275275" cy="623625"/>
          </a:xfrm>
        </p:grpSpPr>
        <p:sp>
          <p:nvSpPr>
            <p:cNvPr id="537" name="Google Shape;537;p7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" name="Google Shape;543;p7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544" name="Google Shape;544;p7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7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7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7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7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9" name="Google Shape;549;p7"/>
          <p:cNvSpPr/>
          <p:nvPr/>
        </p:nvSpPr>
        <p:spPr>
          <a:xfrm rot="5400000">
            <a:off x="5514970" y="-390021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7"/>
          <p:cNvSpPr/>
          <p:nvPr/>
        </p:nvSpPr>
        <p:spPr>
          <a:xfrm rot="5400000">
            <a:off x="5794270" y="-86921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1" name="Google Shape;551;p7"/>
          <p:cNvGrpSpPr/>
          <p:nvPr/>
        </p:nvGrpSpPr>
        <p:grpSpPr>
          <a:xfrm>
            <a:off x="3502226" y="841481"/>
            <a:ext cx="1252897" cy="51000"/>
            <a:chOff x="2915381" y="4104819"/>
            <a:chExt cx="1252897" cy="51000"/>
          </a:xfrm>
        </p:grpSpPr>
        <p:sp>
          <p:nvSpPr>
            <p:cNvPr id="552" name="Google Shape;552;p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6" name="Google Shape;566;p7"/>
          <p:cNvSpPr/>
          <p:nvPr/>
        </p:nvSpPr>
        <p:spPr>
          <a:xfrm rot="5400000">
            <a:off x="8206161" y="42078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7" name="Google Shape;567;p7"/>
          <p:cNvGrpSpPr/>
          <p:nvPr/>
        </p:nvGrpSpPr>
        <p:grpSpPr>
          <a:xfrm>
            <a:off x="8085946" y="4723543"/>
            <a:ext cx="1823016" cy="196994"/>
            <a:chOff x="8085946" y="4723543"/>
            <a:chExt cx="1823016" cy="196994"/>
          </a:xfrm>
        </p:grpSpPr>
        <p:sp>
          <p:nvSpPr>
            <p:cNvPr id="568" name="Google Shape;568;p7"/>
            <p:cNvSpPr/>
            <p:nvPr/>
          </p:nvSpPr>
          <p:spPr>
            <a:xfrm rot="10800000" flipH="1">
              <a:off x="8184816" y="4723543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7"/>
            <p:cNvSpPr/>
            <p:nvPr/>
          </p:nvSpPr>
          <p:spPr>
            <a:xfrm rot="10800000" flipH="1">
              <a:off x="8085946" y="4828583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7"/>
            <p:cNvSpPr/>
            <p:nvPr/>
          </p:nvSpPr>
          <p:spPr>
            <a:xfrm rot="10800000" flipH="1">
              <a:off x="8110687" y="4853293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1" name="Google Shape;571;p7"/>
          <p:cNvSpPr/>
          <p:nvPr/>
        </p:nvSpPr>
        <p:spPr>
          <a:xfrm rot="10800000">
            <a:off x="419712" y="406403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2" name="Google Shape;572;p7"/>
          <p:cNvGrpSpPr/>
          <p:nvPr/>
        </p:nvGrpSpPr>
        <p:grpSpPr>
          <a:xfrm rot="5400000">
            <a:off x="29239" y="3087771"/>
            <a:ext cx="98902" cy="553090"/>
            <a:chOff x="4898850" y="4820550"/>
            <a:chExt cx="98902" cy="553090"/>
          </a:xfrm>
        </p:grpSpPr>
        <p:sp>
          <p:nvSpPr>
            <p:cNvPr id="573" name="Google Shape;573;p7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7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7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7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7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" name="Google Shape;578;p7"/>
          <p:cNvGrpSpPr/>
          <p:nvPr/>
        </p:nvGrpSpPr>
        <p:grpSpPr>
          <a:xfrm>
            <a:off x="4954518" y="4958766"/>
            <a:ext cx="1520982" cy="302065"/>
            <a:chOff x="5642557" y="-150670"/>
            <a:chExt cx="1520982" cy="302065"/>
          </a:xfrm>
        </p:grpSpPr>
        <p:sp>
          <p:nvSpPr>
            <p:cNvPr id="579" name="Google Shape;579;p7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7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7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7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7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" name="Google Shape;585;p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586" name="Google Shape;586;p8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8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8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8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8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8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8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8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8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8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8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8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8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8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8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8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8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8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8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8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8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8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8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8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8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8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8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8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8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8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8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8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8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8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8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8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8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4" name="Google Shape;624;p8"/>
          <p:cNvSpPr txBox="1">
            <a:spLocks noGrp="1"/>
          </p:cNvSpPr>
          <p:nvPr>
            <p:ph type="title"/>
          </p:nvPr>
        </p:nvSpPr>
        <p:spPr>
          <a:xfrm>
            <a:off x="1182000" y="1320700"/>
            <a:ext cx="6780000" cy="25236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25" name="Google Shape;625;p8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6" name="Google Shape;626;p8"/>
          <p:cNvGrpSpPr/>
          <p:nvPr/>
        </p:nvGrpSpPr>
        <p:grpSpPr>
          <a:xfrm>
            <a:off x="-1414555" y="2830129"/>
            <a:ext cx="2297800" cy="347400"/>
            <a:chOff x="-1414555" y="2830129"/>
            <a:chExt cx="2297800" cy="347400"/>
          </a:xfrm>
        </p:grpSpPr>
        <p:sp>
          <p:nvSpPr>
            <p:cNvPr id="627" name="Google Shape;627;p8"/>
            <p:cNvSpPr/>
            <p:nvPr/>
          </p:nvSpPr>
          <p:spPr>
            <a:xfrm>
              <a:off x="-1414555" y="31094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8"/>
            <p:cNvSpPr/>
            <p:nvPr/>
          </p:nvSpPr>
          <p:spPr>
            <a:xfrm>
              <a:off x="-1111455" y="28301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" name="Google Shape;629;p8"/>
          <p:cNvGrpSpPr/>
          <p:nvPr/>
        </p:nvGrpSpPr>
        <p:grpSpPr>
          <a:xfrm>
            <a:off x="8059521" y="3662080"/>
            <a:ext cx="1823016" cy="196994"/>
            <a:chOff x="7857346" y="4002005"/>
            <a:chExt cx="1823016" cy="196994"/>
          </a:xfrm>
        </p:grpSpPr>
        <p:sp>
          <p:nvSpPr>
            <p:cNvPr id="630" name="Google Shape;630;p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8"/>
          <p:cNvSpPr/>
          <p:nvPr/>
        </p:nvSpPr>
        <p:spPr>
          <a:xfrm rot="10800000">
            <a:off x="7375212" y="404493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4" name="Google Shape;634;p8"/>
          <p:cNvGrpSpPr/>
          <p:nvPr/>
        </p:nvGrpSpPr>
        <p:grpSpPr>
          <a:xfrm rot="-5400000" flipH="1">
            <a:off x="3660496" y="4907217"/>
            <a:ext cx="1823016" cy="296643"/>
            <a:chOff x="7857346" y="3902355"/>
            <a:chExt cx="1823016" cy="296643"/>
          </a:xfrm>
        </p:grpSpPr>
        <p:sp>
          <p:nvSpPr>
            <p:cNvPr id="635" name="Google Shape;635;p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8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8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8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1" name="Google Shape;641;p8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8"/>
          <p:cNvSpPr/>
          <p:nvPr/>
        </p:nvSpPr>
        <p:spPr>
          <a:xfrm rot="10800000">
            <a:off x="4395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8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4" name="Google Shape;644;p8"/>
          <p:cNvGrpSpPr/>
          <p:nvPr/>
        </p:nvGrpSpPr>
        <p:grpSpPr>
          <a:xfrm>
            <a:off x="7812807" y="1533337"/>
            <a:ext cx="1520982" cy="302065"/>
            <a:chOff x="5642557" y="-150670"/>
            <a:chExt cx="1520982" cy="302065"/>
          </a:xfrm>
        </p:grpSpPr>
        <p:sp>
          <p:nvSpPr>
            <p:cNvPr id="645" name="Google Shape;645;p8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8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8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8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8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0" name="Google Shape;650;p8"/>
          <p:cNvGrpSpPr/>
          <p:nvPr/>
        </p:nvGrpSpPr>
        <p:grpSpPr>
          <a:xfrm rot="5400000">
            <a:off x="424642" y="3926674"/>
            <a:ext cx="302065" cy="1520982"/>
            <a:chOff x="-108754" y="2690919"/>
            <a:chExt cx="302065" cy="1520982"/>
          </a:xfrm>
        </p:grpSpPr>
        <p:sp>
          <p:nvSpPr>
            <p:cNvPr id="651" name="Google Shape;651;p8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8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8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8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8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6" name="Google Shape;656;p8"/>
          <p:cNvSpPr/>
          <p:nvPr/>
        </p:nvSpPr>
        <p:spPr>
          <a:xfrm rot="-5400000" flipH="1">
            <a:off x="1059557" y="-188896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7" name="Google Shape;657;p8"/>
          <p:cNvGrpSpPr/>
          <p:nvPr/>
        </p:nvGrpSpPr>
        <p:grpSpPr>
          <a:xfrm>
            <a:off x="8327763" y="172353"/>
            <a:ext cx="883262" cy="242091"/>
            <a:chOff x="2300350" y="2601250"/>
            <a:chExt cx="2275275" cy="623625"/>
          </a:xfrm>
        </p:grpSpPr>
        <p:sp>
          <p:nvSpPr>
            <p:cNvPr id="658" name="Google Shape;658;p8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8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8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8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8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8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8"/>
          <p:cNvGrpSpPr/>
          <p:nvPr/>
        </p:nvGrpSpPr>
        <p:grpSpPr>
          <a:xfrm flipH="1">
            <a:off x="-248008" y="1713528"/>
            <a:ext cx="883262" cy="242091"/>
            <a:chOff x="2300350" y="2601250"/>
            <a:chExt cx="2275275" cy="623625"/>
          </a:xfrm>
        </p:grpSpPr>
        <p:sp>
          <p:nvSpPr>
            <p:cNvPr id="665" name="Google Shape;665;p8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8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8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8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8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1" name="Google Shape;671;p8"/>
          <p:cNvGrpSpPr/>
          <p:nvPr/>
        </p:nvGrpSpPr>
        <p:grpSpPr>
          <a:xfrm rot="-5400000">
            <a:off x="3666586" y="-57798"/>
            <a:ext cx="1823016" cy="296643"/>
            <a:chOff x="7857346" y="3902355"/>
            <a:chExt cx="1823016" cy="296643"/>
          </a:xfrm>
        </p:grpSpPr>
        <p:sp>
          <p:nvSpPr>
            <p:cNvPr id="672" name="Google Shape;672;p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8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8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8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9" name="Google Shape;679;p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680" name="Google Shape;680;p9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9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9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9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9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9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9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9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9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9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9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9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9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9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9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9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9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9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9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9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9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9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9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9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9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9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9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9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9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9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9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9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9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9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9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9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9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9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8" name="Google Shape;718;p9"/>
          <p:cNvSpPr txBox="1">
            <a:spLocks noGrp="1"/>
          </p:cNvSpPr>
          <p:nvPr>
            <p:ph type="subTitle" idx="1"/>
          </p:nvPr>
        </p:nvSpPr>
        <p:spPr>
          <a:xfrm>
            <a:off x="2399850" y="2366051"/>
            <a:ext cx="4344300" cy="10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9" name="Google Shape;719;p9"/>
          <p:cNvSpPr txBox="1">
            <a:spLocks noGrp="1"/>
          </p:cNvSpPr>
          <p:nvPr>
            <p:ph type="title"/>
          </p:nvPr>
        </p:nvSpPr>
        <p:spPr>
          <a:xfrm>
            <a:off x="2399850" y="1723050"/>
            <a:ext cx="43443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9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1" name="Google Shape;721;p9"/>
          <p:cNvGrpSpPr/>
          <p:nvPr/>
        </p:nvGrpSpPr>
        <p:grpSpPr>
          <a:xfrm rot="10800000">
            <a:off x="-11" y="779178"/>
            <a:ext cx="883262" cy="242091"/>
            <a:chOff x="2300350" y="2601250"/>
            <a:chExt cx="2275275" cy="623625"/>
          </a:xfrm>
        </p:grpSpPr>
        <p:sp>
          <p:nvSpPr>
            <p:cNvPr id="722" name="Google Shape;722;p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8" name="Google Shape;728;p9"/>
          <p:cNvSpPr/>
          <p:nvPr/>
        </p:nvSpPr>
        <p:spPr>
          <a:xfrm rot="5400000">
            <a:off x="1495470" y="-491996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9"/>
          <p:cNvSpPr/>
          <p:nvPr/>
        </p:nvSpPr>
        <p:spPr>
          <a:xfrm rot="5400000">
            <a:off x="1774770" y="-188896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9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1" name="Google Shape;731;p9"/>
          <p:cNvGrpSpPr/>
          <p:nvPr/>
        </p:nvGrpSpPr>
        <p:grpSpPr>
          <a:xfrm>
            <a:off x="-1414555" y="3287329"/>
            <a:ext cx="2297800" cy="347400"/>
            <a:chOff x="-1414555" y="3439729"/>
            <a:chExt cx="2297800" cy="347400"/>
          </a:xfrm>
        </p:grpSpPr>
        <p:sp>
          <p:nvSpPr>
            <p:cNvPr id="732" name="Google Shape;732;p9"/>
            <p:cNvSpPr/>
            <p:nvPr/>
          </p:nvSpPr>
          <p:spPr>
            <a:xfrm>
              <a:off x="-1414555" y="3719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9"/>
            <p:cNvSpPr/>
            <p:nvPr/>
          </p:nvSpPr>
          <p:spPr>
            <a:xfrm>
              <a:off x="-1111455" y="3439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" name="Google Shape;734;p9"/>
          <p:cNvGrpSpPr/>
          <p:nvPr/>
        </p:nvGrpSpPr>
        <p:grpSpPr>
          <a:xfrm>
            <a:off x="5512632" y="-116346"/>
            <a:ext cx="1520982" cy="302065"/>
            <a:chOff x="5642557" y="-150670"/>
            <a:chExt cx="1520982" cy="302065"/>
          </a:xfrm>
        </p:grpSpPr>
        <p:sp>
          <p:nvSpPr>
            <p:cNvPr id="735" name="Google Shape;735;p9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9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9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9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9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9"/>
          <p:cNvGrpSpPr/>
          <p:nvPr/>
        </p:nvGrpSpPr>
        <p:grpSpPr>
          <a:xfrm rot="10800000" flipH="1">
            <a:off x="7918521" y="1923880"/>
            <a:ext cx="1823016" cy="296643"/>
            <a:chOff x="7857346" y="3902355"/>
            <a:chExt cx="1823016" cy="296643"/>
          </a:xfrm>
        </p:grpSpPr>
        <p:sp>
          <p:nvSpPr>
            <p:cNvPr id="741" name="Google Shape;741;p9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9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9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9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9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9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" name="Google Shape;747;p9"/>
          <p:cNvGrpSpPr/>
          <p:nvPr/>
        </p:nvGrpSpPr>
        <p:grpSpPr>
          <a:xfrm flipH="1">
            <a:off x="-799254" y="2157805"/>
            <a:ext cx="1823016" cy="196994"/>
            <a:chOff x="7857346" y="4002005"/>
            <a:chExt cx="1823016" cy="196994"/>
          </a:xfrm>
        </p:grpSpPr>
        <p:sp>
          <p:nvSpPr>
            <p:cNvPr id="748" name="Google Shape;748;p9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9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9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" name="Google Shape;751;p9"/>
          <p:cNvGrpSpPr/>
          <p:nvPr/>
        </p:nvGrpSpPr>
        <p:grpSpPr>
          <a:xfrm>
            <a:off x="8331253" y="3180067"/>
            <a:ext cx="1105976" cy="133969"/>
            <a:chOff x="8183182" y="663852"/>
            <a:chExt cx="1475028" cy="178673"/>
          </a:xfrm>
        </p:grpSpPr>
        <p:grpSp>
          <p:nvGrpSpPr>
            <p:cNvPr id="752" name="Google Shape;752;p9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753" name="Google Shape;753;p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3" name="Google Shape;763;p9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764" name="Google Shape;764;p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74" name="Google Shape;774;p9"/>
          <p:cNvGrpSpPr/>
          <p:nvPr/>
        </p:nvGrpSpPr>
        <p:grpSpPr>
          <a:xfrm rot="5400000">
            <a:off x="85100" y="4288025"/>
            <a:ext cx="98902" cy="553090"/>
            <a:chOff x="4898850" y="4820550"/>
            <a:chExt cx="98902" cy="553090"/>
          </a:xfrm>
        </p:grpSpPr>
        <p:sp>
          <p:nvSpPr>
            <p:cNvPr id="775" name="Google Shape;775;p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0"/>
          <p:cNvSpPr txBox="1">
            <a:spLocks noGrp="1"/>
          </p:cNvSpPr>
          <p:nvPr>
            <p:ph type="body" idx="1"/>
          </p:nvPr>
        </p:nvSpPr>
        <p:spPr>
          <a:xfrm>
            <a:off x="1109550" y="4079027"/>
            <a:ext cx="6924900" cy="4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latin typeface="Exo"/>
                <a:ea typeface="Exo"/>
                <a:cs typeface="Exo"/>
                <a:sym typeface="Exo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1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ADDeEz5fETILGQKQpJJFcM7P5rmZ4FZoHUde76lueLU/copy#gid=770299728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figma.com/proto/znELl6hEQN1IqDbIIWoKej/iHelp?node-id=0%3A1&amp;scaling=scale-down&amp;page-id=0%3A1&amp;starting-point-node-id=55%3A202" TargetMode="Externa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commons.wikimedia.org/wiki/File:Happy_kids_2.jpg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earias.com/non-governmental-organizations-ngos-recent-issues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www.weforum.org/agenda/2021/07/blockchain-for-government-systems-anti-corruption/" TargetMode="External"/><Relationship Id="rId4" Type="http://schemas.openxmlformats.org/officeDocument/2006/relationships/hyperlink" Target="https://ngodarpan.gov.in/index.php/home/statewise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p33"/>
          <p:cNvSpPr/>
          <p:nvPr/>
        </p:nvSpPr>
        <p:spPr>
          <a:xfrm>
            <a:off x="2130750" y="3329973"/>
            <a:ext cx="48825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1" name="Google Shape;2661;p33"/>
          <p:cNvGrpSpPr/>
          <p:nvPr/>
        </p:nvGrpSpPr>
        <p:grpSpPr>
          <a:xfrm rot="10800000">
            <a:off x="2130739" y="4336003"/>
            <a:ext cx="883262" cy="242091"/>
            <a:chOff x="2300350" y="2601250"/>
            <a:chExt cx="2275275" cy="623625"/>
          </a:xfrm>
        </p:grpSpPr>
        <p:sp>
          <p:nvSpPr>
            <p:cNvPr id="2662" name="Google Shape;2662;p3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3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3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3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3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3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8" name="Google Shape;2668;p33"/>
          <p:cNvGrpSpPr/>
          <p:nvPr/>
        </p:nvGrpSpPr>
        <p:grpSpPr>
          <a:xfrm rot="-5400000" flipH="1">
            <a:off x="3660496" y="4881980"/>
            <a:ext cx="1823016" cy="296643"/>
            <a:chOff x="7857346" y="3902355"/>
            <a:chExt cx="1823016" cy="296643"/>
          </a:xfrm>
        </p:grpSpPr>
        <p:sp>
          <p:nvSpPr>
            <p:cNvPr id="2669" name="Google Shape;2669;p33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3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3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3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3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3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5" name="Google Shape;2675;p33"/>
          <p:cNvGrpSpPr/>
          <p:nvPr/>
        </p:nvGrpSpPr>
        <p:grpSpPr>
          <a:xfrm rot="5400000">
            <a:off x="2421400" y="552075"/>
            <a:ext cx="98902" cy="553090"/>
            <a:chOff x="4898850" y="4820550"/>
            <a:chExt cx="98902" cy="553090"/>
          </a:xfrm>
        </p:grpSpPr>
        <p:sp>
          <p:nvSpPr>
            <p:cNvPr id="2676" name="Google Shape;2676;p3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1" name="Google Shape;2681;p33"/>
          <p:cNvGrpSpPr/>
          <p:nvPr/>
        </p:nvGrpSpPr>
        <p:grpSpPr>
          <a:xfrm>
            <a:off x="4505167" y="564628"/>
            <a:ext cx="1105976" cy="133969"/>
            <a:chOff x="8183182" y="663852"/>
            <a:chExt cx="1475028" cy="178673"/>
          </a:xfrm>
        </p:grpSpPr>
        <p:grpSp>
          <p:nvGrpSpPr>
            <p:cNvPr id="2682" name="Google Shape;2682;p3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683" name="Google Shape;2683;p3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3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3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3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3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3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3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3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3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3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93" name="Google Shape;2693;p3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694" name="Google Shape;2694;p3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3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3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3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3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3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3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3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3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3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04" name="Google Shape;2704;p33"/>
          <p:cNvGrpSpPr/>
          <p:nvPr/>
        </p:nvGrpSpPr>
        <p:grpSpPr>
          <a:xfrm>
            <a:off x="5447301" y="4536119"/>
            <a:ext cx="1252897" cy="51000"/>
            <a:chOff x="2915381" y="4104819"/>
            <a:chExt cx="1252897" cy="51000"/>
          </a:xfrm>
        </p:grpSpPr>
        <p:sp>
          <p:nvSpPr>
            <p:cNvPr id="2705" name="Google Shape;2705;p33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3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3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3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3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3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3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3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3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3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3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3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3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3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9" name="Google Shape;2719;p33"/>
          <p:cNvSpPr txBox="1">
            <a:spLocks noGrp="1"/>
          </p:cNvSpPr>
          <p:nvPr>
            <p:ph type="ctrTitle"/>
          </p:nvPr>
        </p:nvSpPr>
        <p:spPr>
          <a:xfrm>
            <a:off x="1317600" y="1193625"/>
            <a:ext cx="6508800" cy="17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5800">
                <a:solidFill>
                  <a:schemeClr val="accent2"/>
                </a:solidFill>
              </a:rPr>
              <a:t>HELP</a:t>
            </a:r>
            <a:r>
              <a:rPr lang="en" sz="7700"/>
              <a:t> </a:t>
            </a:r>
            <a:br>
              <a:rPr lang="en" sz="7700"/>
            </a:br>
            <a:r>
              <a:rPr lang="en" sz="2400"/>
              <a:t>BE THE REASON SOMEONE SMILES TODAY</a:t>
            </a:r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BB21146E-67BA-1834-0BC2-96B3181D41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9538" r="-556" b="9538"/>
          <a:stretch/>
        </p:blipFill>
        <p:spPr>
          <a:xfrm>
            <a:off x="3204269" y="1552127"/>
            <a:ext cx="327089" cy="637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9" name="Google Shape;3779;p55"/>
          <p:cNvSpPr/>
          <p:nvPr/>
        </p:nvSpPr>
        <p:spPr>
          <a:xfrm>
            <a:off x="3319776" y="1688275"/>
            <a:ext cx="1016700" cy="10167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0" name="Google Shape;3780;p55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GROWTH</a:t>
            </a:r>
            <a:r>
              <a:rPr lang="en">
                <a:solidFill>
                  <a:srgbClr val="FFFFFF"/>
                </a:solidFill>
              </a:rPr>
              <a:t> </a:t>
            </a:r>
            <a:r>
              <a:rPr lang="en">
                <a:solidFill>
                  <a:schemeClr val="accent2"/>
                </a:solidFill>
              </a:rPr>
              <a:t> &amp; </a:t>
            </a:r>
            <a:r>
              <a:rPr lang="en">
                <a:solidFill>
                  <a:srgbClr val="FFFFFF"/>
                </a:solidFill>
              </a:rPr>
              <a:t>PROMOTION</a:t>
            </a:r>
            <a:r>
              <a:rPr lang="en">
                <a:solidFill>
                  <a:schemeClr val="accent2"/>
                </a:solidFill>
              </a:rPr>
              <a:t> </a:t>
            </a:r>
          </a:p>
        </p:txBody>
      </p:sp>
      <p:grpSp>
        <p:nvGrpSpPr>
          <p:cNvPr id="3781" name="Google Shape;3781;p55"/>
          <p:cNvGrpSpPr/>
          <p:nvPr/>
        </p:nvGrpSpPr>
        <p:grpSpPr>
          <a:xfrm>
            <a:off x="791466" y="2027566"/>
            <a:ext cx="2146205" cy="628305"/>
            <a:chOff x="791466" y="2027566"/>
            <a:chExt cx="2146205" cy="628305"/>
          </a:xfrm>
        </p:grpSpPr>
        <p:sp>
          <p:nvSpPr>
            <p:cNvPr id="3782" name="Google Shape;3782;p55"/>
            <p:cNvSpPr/>
            <p:nvPr/>
          </p:nvSpPr>
          <p:spPr>
            <a:xfrm>
              <a:off x="791471" y="2027566"/>
              <a:ext cx="2146200" cy="399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Exo"/>
                  <a:ea typeface="Exo"/>
                  <a:cs typeface="Exo"/>
                </a:rPr>
                <a:t>INSTAGRAM</a:t>
              </a:r>
            </a:p>
          </p:txBody>
        </p:sp>
        <p:sp>
          <p:nvSpPr>
            <p:cNvPr id="3783" name="Google Shape;3783;p55"/>
            <p:cNvSpPr txBox="1"/>
            <p:nvPr/>
          </p:nvSpPr>
          <p:spPr>
            <a:xfrm>
              <a:off x="791466" y="2194171"/>
              <a:ext cx="2146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">
                <a:solidFill>
                  <a:schemeClr val="lt1"/>
                </a:solidFill>
                <a:latin typeface="PT Sans"/>
                <a:ea typeface="PT Sans"/>
                <a:cs typeface="PT Sans"/>
              </a:endParaRPr>
            </a:p>
          </p:txBody>
        </p:sp>
      </p:grpSp>
      <p:grpSp>
        <p:nvGrpSpPr>
          <p:cNvPr id="3784" name="Google Shape;3784;p55"/>
          <p:cNvGrpSpPr/>
          <p:nvPr/>
        </p:nvGrpSpPr>
        <p:grpSpPr>
          <a:xfrm>
            <a:off x="6200861" y="1881369"/>
            <a:ext cx="2146206" cy="920700"/>
            <a:chOff x="6200861" y="1735171"/>
            <a:chExt cx="2146206" cy="920700"/>
          </a:xfrm>
        </p:grpSpPr>
        <p:sp>
          <p:nvSpPr>
            <p:cNvPr id="3785" name="Google Shape;3785;p55"/>
            <p:cNvSpPr/>
            <p:nvPr/>
          </p:nvSpPr>
          <p:spPr>
            <a:xfrm>
              <a:off x="6200867" y="1735171"/>
              <a:ext cx="2146200" cy="399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Exo"/>
                  <a:ea typeface="Exo"/>
                  <a:cs typeface="Exo"/>
                </a:rPr>
                <a:t>LINKEDIN</a:t>
              </a:r>
            </a:p>
          </p:txBody>
        </p:sp>
        <p:sp>
          <p:nvSpPr>
            <p:cNvPr id="3786" name="Google Shape;3786;p55"/>
            <p:cNvSpPr txBox="1"/>
            <p:nvPr/>
          </p:nvSpPr>
          <p:spPr>
            <a:xfrm>
              <a:off x="6200861" y="2194171"/>
              <a:ext cx="2146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">
                <a:solidFill>
                  <a:schemeClr val="lt1"/>
                </a:solidFill>
                <a:latin typeface="PT Sans"/>
                <a:ea typeface="PT Sans"/>
                <a:cs typeface="PT Sans"/>
              </a:endParaRPr>
            </a:p>
          </p:txBody>
        </p:sp>
      </p:grpSp>
      <p:grpSp>
        <p:nvGrpSpPr>
          <p:cNvPr id="3787" name="Google Shape;3787;p55"/>
          <p:cNvGrpSpPr/>
          <p:nvPr/>
        </p:nvGrpSpPr>
        <p:grpSpPr>
          <a:xfrm>
            <a:off x="713897" y="3323633"/>
            <a:ext cx="2146205" cy="920700"/>
            <a:chOff x="793641" y="3124273"/>
            <a:chExt cx="2146205" cy="920700"/>
          </a:xfrm>
        </p:grpSpPr>
        <p:sp>
          <p:nvSpPr>
            <p:cNvPr id="3788" name="Google Shape;3788;p55"/>
            <p:cNvSpPr/>
            <p:nvPr/>
          </p:nvSpPr>
          <p:spPr>
            <a:xfrm>
              <a:off x="793646" y="3124273"/>
              <a:ext cx="2146200" cy="399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Exo"/>
                  <a:ea typeface="Exo"/>
                  <a:cs typeface="Exo"/>
                </a:rPr>
                <a:t>WEBSITE</a:t>
              </a:r>
            </a:p>
          </p:txBody>
        </p:sp>
        <p:sp>
          <p:nvSpPr>
            <p:cNvPr id="3789" name="Google Shape;3789;p55"/>
            <p:cNvSpPr txBox="1"/>
            <p:nvPr/>
          </p:nvSpPr>
          <p:spPr>
            <a:xfrm>
              <a:off x="793641" y="3583273"/>
              <a:ext cx="2146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">
                <a:solidFill>
                  <a:schemeClr val="lt1"/>
                </a:solidFill>
                <a:latin typeface="PT Sans"/>
                <a:ea typeface="PT Sans"/>
                <a:cs typeface="PT Sans"/>
              </a:endParaRPr>
            </a:p>
          </p:txBody>
        </p:sp>
      </p:grpSp>
      <p:grpSp>
        <p:nvGrpSpPr>
          <p:cNvPr id="3790" name="Google Shape;3790;p55"/>
          <p:cNvGrpSpPr/>
          <p:nvPr/>
        </p:nvGrpSpPr>
        <p:grpSpPr>
          <a:xfrm>
            <a:off x="6203036" y="3323633"/>
            <a:ext cx="2146205" cy="920700"/>
            <a:chOff x="6203036" y="3124273"/>
            <a:chExt cx="2146205" cy="920700"/>
          </a:xfrm>
        </p:grpSpPr>
        <p:sp>
          <p:nvSpPr>
            <p:cNvPr id="3791" name="Google Shape;3791;p55"/>
            <p:cNvSpPr/>
            <p:nvPr/>
          </p:nvSpPr>
          <p:spPr>
            <a:xfrm>
              <a:off x="6203042" y="3124273"/>
              <a:ext cx="2146200" cy="399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Exo"/>
                  <a:ea typeface="Exo"/>
                  <a:cs typeface="Exo"/>
                </a:rPr>
                <a:t>WHATSAPP</a:t>
              </a:r>
            </a:p>
          </p:txBody>
        </p:sp>
        <p:sp>
          <p:nvSpPr>
            <p:cNvPr id="3792" name="Google Shape;3792;p55"/>
            <p:cNvSpPr txBox="1"/>
            <p:nvPr/>
          </p:nvSpPr>
          <p:spPr>
            <a:xfrm>
              <a:off x="6203036" y="3583273"/>
              <a:ext cx="2146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">
                <a:solidFill>
                  <a:schemeClr val="lt1"/>
                </a:solidFill>
                <a:latin typeface="PT Sans"/>
                <a:ea typeface="PT Sans"/>
                <a:cs typeface="PT Sans"/>
              </a:endParaRPr>
            </a:p>
          </p:txBody>
        </p:sp>
      </p:grpSp>
      <p:sp>
        <p:nvSpPr>
          <p:cNvPr id="3819" name="Google Shape;3819;p55"/>
          <p:cNvSpPr/>
          <p:nvPr/>
        </p:nvSpPr>
        <p:spPr>
          <a:xfrm>
            <a:off x="4806488" y="1688275"/>
            <a:ext cx="1016700" cy="10167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0" name="Google Shape;3820;p55"/>
          <p:cNvSpPr/>
          <p:nvPr/>
        </p:nvSpPr>
        <p:spPr>
          <a:xfrm>
            <a:off x="3319776" y="3076287"/>
            <a:ext cx="1016700" cy="10167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1" name="Google Shape;3821;p55"/>
          <p:cNvSpPr/>
          <p:nvPr/>
        </p:nvSpPr>
        <p:spPr>
          <a:xfrm>
            <a:off x="4806488" y="3076287"/>
            <a:ext cx="1016700" cy="10167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22" name="Google Shape;3822;p55"/>
          <p:cNvCxnSpPr>
            <a:stCxn id="3819" idx="4"/>
            <a:endCxn id="3820" idx="0"/>
          </p:cNvCxnSpPr>
          <p:nvPr/>
        </p:nvCxnSpPr>
        <p:spPr>
          <a:xfrm rot="5400000">
            <a:off x="4385738" y="2147275"/>
            <a:ext cx="371400" cy="1486800"/>
          </a:xfrm>
          <a:prstGeom prst="bentConnector3">
            <a:avLst>
              <a:gd name="adj1" fmla="val 49988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23" name="Google Shape;3823;p55"/>
          <p:cNvCxnSpPr>
            <a:stCxn id="3779" idx="6"/>
            <a:endCxn id="3819" idx="2"/>
          </p:cNvCxnSpPr>
          <p:nvPr/>
        </p:nvCxnSpPr>
        <p:spPr>
          <a:xfrm>
            <a:off x="4336476" y="2196625"/>
            <a:ext cx="4701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24" name="Google Shape;3824;p55"/>
          <p:cNvCxnSpPr>
            <a:stCxn id="3820" idx="6"/>
            <a:endCxn id="3821" idx="2"/>
          </p:cNvCxnSpPr>
          <p:nvPr/>
        </p:nvCxnSpPr>
        <p:spPr>
          <a:xfrm>
            <a:off x="4336476" y="3584637"/>
            <a:ext cx="4701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845" name="Google Shape;3845;p55"/>
          <p:cNvGrpSpPr/>
          <p:nvPr/>
        </p:nvGrpSpPr>
        <p:grpSpPr>
          <a:xfrm rot="10800000">
            <a:off x="4431589" y="4464278"/>
            <a:ext cx="883262" cy="242091"/>
            <a:chOff x="2300350" y="2601250"/>
            <a:chExt cx="2275275" cy="623625"/>
          </a:xfrm>
        </p:grpSpPr>
        <p:sp>
          <p:nvSpPr>
            <p:cNvPr id="3846" name="Google Shape;3846;p55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55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55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55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55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55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2" name="Google Shape;3852;p55"/>
          <p:cNvGrpSpPr/>
          <p:nvPr/>
        </p:nvGrpSpPr>
        <p:grpSpPr>
          <a:xfrm>
            <a:off x="7865020" y="1077529"/>
            <a:ext cx="2297800" cy="271691"/>
            <a:chOff x="7805645" y="1077529"/>
            <a:chExt cx="2297800" cy="271691"/>
          </a:xfrm>
        </p:grpSpPr>
        <p:sp>
          <p:nvSpPr>
            <p:cNvPr id="3853" name="Google Shape;3853;p55"/>
            <p:cNvSpPr/>
            <p:nvPr/>
          </p:nvSpPr>
          <p:spPr>
            <a:xfrm flipH="1">
              <a:off x="8108745" y="128111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55"/>
            <p:cNvSpPr/>
            <p:nvPr/>
          </p:nvSpPr>
          <p:spPr>
            <a:xfrm flipH="1">
              <a:off x="7805645" y="10775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16655671-518C-434D-1D6F-105B98107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842" y="1953732"/>
            <a:ext cx="485111" cy="485111"/>
          </a:xfrm>
          <a:prstGeom prst="rect">
            <a:avLst/>
          </a:prstGeom>
        </p:spPr>
      </p:pic>
      <p:pic>
        <p:nvPicPr>
          <p:cNvPr id="3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1903DF0-9AF7-44BC-7E16-3C8BB47D5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214" y="1954951"/>
            <a:ext cx="540711" cy="529192"/>
          </a:xfrm>
          <a:prstGeom prst="rect">
            <a:avLst/>
          </a:prstGeom>
        </p:spPr>
      </p:pic>
      <p:pic>
        <p:nvPicPr>
          <p:cNvPr id="4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BC2F996-9397-A4F5-B483-0189D6CE80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5574" y="3302627"/>
            <a:ext cx="541154" cy="558432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1ACC54C-865B-F267-D92B-48D12A67E8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1936" y="3303735"/>
            <a:ext cx="484669" cy="516344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1" name="Google Shape;4381;p64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</a:t>
            </a:r>
            <a:r>
              <a:rPr lang="en">
                <a:solidFill>
                  <a:schemeClr val="accent2"/>
                </a:solidFill>
              </a:rPr>
              <a:t>GROWTH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4383" name="Google Shape;4383;p64"/>
          <p:cNvGrpSpPr/>
          <p:nvPr/>
        </p:nvGrpSpPr>
        <p:grpSpPr>
          <a:xfrm>
            <a:off x="5430131" y="1663911"/>
            <a:ext cx="2774863" cy="1010207"/>
            <a:chOff x="5430131" y="1663911"/>
            <a:chExt cx="2774863" cy="1010207"/>
          </a:xfrm>
        </p:grpSpPr>
        <p:sp>
          <p:nvSpPr>
            <p:cNvPr id="4384" name="Google Shape;4384;p64"/>
            <p:cNvSpPr/>
            <p:nvPr/>
          </p:nvSpPr>
          <p:spPr>
            <a:xfrm>
              <a:off x="5430131" y="1663911"/>
              <a:ext cx="2712900" cy="399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800" b="1">
                  <a:solidFill>
                    <a:schemeClr val="lt1"/>
                  </a:solidFill>
                  <a:latin typeface="Exo"/>
                  <a:ea typeface="Exo"/>
                  <a:cs typeface="Exo"/>
                </a:rPr>
                <a:t>User participation</a:t>
              </a:r>
            </a:p>
          </p:txBody>
        </p:sp>
        <p:sp>
          <p:nvSpPr>
            <p:cNvPr id="4385" name="Google Shape;4385;p64"/>
            <p:cNvSpPr txBox="1"/>
            <p:nvPr/>
          </p:nvSpPr>
          <p:spPr>
            <a:xfrm>
              <a:off x="5492094" y="2212418"/>
              <a:ext cx="2712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>
                  <a:solidFill>
                    <a:schemeClr val="lt1"/>
                  </a:solidFill>
                  <a:latin typeface="PT Sans"/>
                  <a:ea typeface="PT Sans"/>
                  <a:cs typeface="PT Sans"/>
                </a:rPr>
                <a:t>Due to the trust buildup there is going to be exponential growth of contributors.</a:t>
              </a:r>
            </a:p>
          </p:txBody>
        </p:sp>
      </p:grpSp>
      <p:grpSp>
        <p:nvGrpSpPr>
          <p:cNvPr id="4386" name="Google Shape;4386;p64"/>
          <p:cNvGrpSpPr/>
          <p:nvPr/>
        </p:nvGrpSpPr>
        <p:grpSpPr>
          <a:xfrm>
            <a:off x="5430124" y="2888466"/>
            <a:ext cx="2712907" cy="920695"/>
            <a:chOff x="5430124" y="2888466"/>
            <a:chExt cx="2712907" cy="920695"/>
          </a:xfrm>
        </p:grpSpPr>
        <p:sp>
          <p:nvSpPr>
            <p:cNvPr id="4387" name="Google Shape;4387;p64"/>
            <p:cNvSpPr/>
            <p:nvPr/>
          </p:nvSpPr>
          <p:spPr>
            <a:xfrm>
              <a:off x="5430131" y="2888466"/>
              <a:ext cx="2712900" cy="399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800" b="1">
                  <a:solidFill>
                    <a:schemeClr val="lt1"/>
                  </a:solidFill>
                  <a:latin typeface="Exo"/>
                  <a:ea typeface="Exo"/>
                  <a:cs typeface="Exo"/>
                </a:rPr>
                <a:t>NGO's Impact</a:t>
              </a:r>
            </a:p>
          </p:txBody>
        </p:sp>
        <p:sp>
          <p:nvSpPr>
            <p:cNvPr id="4388" name="Google Shape;4388;p64"/>
            <p:cNvSpPr txBox="1"/>
            <p:nvPr/>
          </p:nvSpPr>
          <p:spPr>
            <a:xfrm>
              <a:off x="5430124" y="3347461"/>
              <a:ext cx="2712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>
                  <a:solidFill>
                    <a:schemeClr val="lt1"/>
                  </a:solidFill>
                  <a:latin typeface="PT Sans"/>
                  <a:ea typeface="PT Sans"/>
                  <a:cs typeface="PT Sans"/>
                </a:rPr>
                <a:t>Due to increased transparency the impact would be enormous.</a:t>
              </a:r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4389" name="Google Shape;4389;p64"/>
          <p:cNvGrpSpPr/>
          <p:nvPr/>
        </p:nvGrpSpPr>
        <p:grpSpPr>
          <a:xfrm>
            <a:off x="7585498" y="1021253"/>
            <a:ext cx="883262" cy="242091"/>
            <a:chOff x="2300350" y="2601250"/>
            <a:chExt cx="2275275" cy="623625"/>
          </a:xfrm>
        </p:grpSpPr>
        <p:sp>
          <p:nvSpPr>
            <p:cNvPr id="4390" name="Google Shape;4390;p64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64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64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64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64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64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96" name="Google Shape;4396;p64" descr="Gráfico" title="Gráfico">
            <a:hlinkClick r:id="rId3"/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181380" y="1360025"/>
            <a:ext cx="3750417" cy="27249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3621993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4" name="Google Shape;4294;p63"/>
          <p:cNvSpPr/>
          <p:nvPr/>
        </p:nvSpPr>
        <p:spPr>
          <a:xfrm>
            <a:off x="713100" y="3393675"/>
            <a:ext cx="5163289" cy="438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5" name="Google Shape;4295;p63"/>
          <p:cNvSpPr txBox="1">
            <a:spLocks noGrp="1"/>
          </p:cNvSpPr>
          <p:nvPr>
            <p:ph type="title"/>
          </p:nvPr>
        </p:nvSpPr>
        <p:spPr>
          <a:xfrm>
            <a:off x="864525" y="2405675"/>
            <a:ext cx="7566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chemeClr val="accent2"/>
                </a:solidFill>
              </a:rPr>
              <a:t>PROTOTYPE </a:t>
            </a:r>
            <a:r>
              <a:rPr lang="en"/>
              <a:t>DEMO</a:t>
            </a:r>
            <a:endParaRPr/>
          </a:p>
        </p:txBody>
      </p:sp>
      <p:sp>
        <p:nvSpPr>
          <p:cNvPr id="4297" name="Google Shape;4297;p63"/>
          <p:cNvSpPr txBox="1">
            <a:spLocks noGrp="1"/>
          </p:cNvSpPr>
          <p:nvPr>
            <p:ph type="title" idx="2"/>
          </p:nvPr>
        </p:nvSpPr>
        <p:spPr>
          <a:xfrm>
            <a:off x="864525" y="1484975"/>
            <a:ext cx="2130300" cy="9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</a:p>
        </p:txBody>
      </p:sp>
      <p:grpSp>
        <p:nvGrpSpPr>
          <p:cNvPr id="4298" name="Google Shape;4298;p63"/>
          <p:cNvGrpSpPr/>
          <p:nvPr/>
        </p:nvGrpSpPr>
        <p:grpSpPr>
          <a:xfrm rot="-5400000" flipH="1">
            <a:off x="7383127" y="3012828"/>
            <a:ext cx="883262" cy="242091"/>
            <a:chOff x="2300350" y="2601250"/>
            <a:chExt cx="2275275" cy="623625"/>
          </a:xfrm>
        </p:grpSpPr>
        <p:sp>
          <p:nvSpPr>
            <p:cNvPr id="4299" name="Google Shape;4299;p6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6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6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6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6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6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5" name="Google Shape;4305;p63"/>
          <p:cNvGrpSpPr/>
          <p:nvPr/>
        </p:nvGrpSpPr>
        <p:grpSpPr>
          <a:xfrm rot="5400000">
            <a:off x="2935200" y="4005125"/>
            <a:ext cx="98902" cy="553090"/>
            <a:chOff x="4898850" y="4820550"/>
            <a:chExt cx="98902" cy="553090"/>
          </a:xfrm>
        </p:grpSpPr>
        <p:sp>
          <p:nvSpPr>
            <p:cNvPr id="4306" name="Google Shape;4306;p6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6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6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6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6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1" name="Google Shape;4311;p63"/>
          <p:cNvGrpSpPr/>
          <p:nvPr/>
        </p:nvGrpSpPr>
        <p:grpSpPr>
          <a:xfrm>
            <a:off x="2502517" y="715516"/>
            <a:ext cx="1105976" cy="133969"/>
            <a:chOff x="8183182" y="663852"/>
            <a:chExt cx="1475028" cy="178673"/>
          </a:xfrm>
        </p:grpSpPr>
        <p:grpSp>
          <p:nvGrpSpPr>
            <p:cNvPr id="4312" name="Google Shape;4312;p6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4313" name="Google Shape;4313;p6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4" name="Google Shape;4314;p6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5" name="Google Shape;4315;p6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6" name="Google Shape;4316;p6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7" name="Google Shape;4317;p6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8" name="Google Shape;4318;p6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9" name="Google Shape;4319;p6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0" name="Google Shape;4320;p6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1" name="Google Shape;4321;p6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2" name="Google Shape;4322;p6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23" name="Google Shape;4323;p6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4324" name="Google Shape;4324;p6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6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6" name="Google Shape;4326;p6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7" name="Google Shape;4327;p6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8" name="Google Shape;4328;p6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9" name="Google Shape;4329;p6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6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1" name="Google Shape;4331;p6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2" name="Google Shape;4332;p6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3" name="Google Shape;4333;p6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34" name="Google Shape;4334;p63"/>
          <p:cNvGrpSpPr/>
          <p:nvPr/>
        </p:nvGrpSpPr>
        <p:grpSpPr>
          <a:xfrm>
            <a:off x="5835364" y="1296428"/>
            <a:ext cx="883262" cy="242091"/>
            <a:chOff x="2300350" y="2601250"/>
            <a:chExt cx="2275275" cy="623625"/>
          </a:xfrm>
        </p:grpSpPr>
        <p:sp>
          <p:nvSpPr>
            <p:cNvPr id="4335" name="Google Shape;4335;p6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6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6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6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6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6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1" name="Google Shape;4341;p63"/>
          <p:cNvGrpSpPr/>
          <p:nvPr/>
        </p:nvGrpSpPr>
        <p:grpSpPr>
          <a:xfrm>
            <a:off x="7672192" y="1903729"/>
            <a:ext cx="1823016" cy="296643"/>
            <a:chOff x="7857346" y="3902355"/>
            <a:chExt cx="1823016" cy="296643"/>
          </a:xfrm>
        </p:grpSpPr>
        <p:sp>
          <p:nvSpPr>
            <p:cNvPr id="4342" name="Google Shape;4342;p63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63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63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63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63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63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8" name="Google Shape;4348;p63"/>
          <p:cNvGrpSpPr/>
          <p:nvPr/>
        </p:nvGrpSpPr>
        <p:grpSpPr>
          <a:xfrm rot="5400000">
            <a:off x="4397925" y="1382925"/>
            <a:ext cx="98902" cy="553090"/>
            <a:chOff x="4898850" y="4820550"/>
            <a:chExt cx="98902" cy="553090"/>
          </a:xfrm>
        </p:grpSpPr>
        <p:sp>
          <p:nvSpPr>
            <p:cNvPr id="4349" name="Google Shape;4349;p6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6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6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6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6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4" name="Google Shape;4354;p63"/>
          <p:cNvGrpSpPr/>
          <p:nvPr/>
        </p:nvGrpSpPr>
        <p:grpSpPr>
          <a:xfrm>
            <a:off x="5564542" y="4282016"/>
            <a:ext cx="1105976" cy="133969"/>
            <a:chOff x="8183182" y="663852"/>
            <a:chExt cx="1475028" cy="178673"/>
          </a:xfrm>
        </p:grpSpPr>
        <p:grpSp>
          <p:nvGrpSpPr>
            <p:cNvPr id="4355" name="Google Shape;4355;p6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4356" name="Google Shape;4356;p6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7" name="Google Shape;4357;p6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8" name="Google Shape;4358;p6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9" name="Google Shape;4359;p6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0" name="Google Shape;4360;p6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1" name="Google Shape;4361;p6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2" name="Google Shape;4362;p6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3" name="Google Shape;4363;p6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4" name="Google Shape;4364;p6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5" name="Google Shape;4365;p6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6" name="Google Shape;4366;p6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4367" name="Google Shape;4367;p6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8" name="Google Shape;4368;p6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9" name="Google Shape;4369;p6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0" name="Google Shape;4370;p6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1" name="Google Shape;4371;p6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2" name="Google Shape;4372;p6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3" name="Google Shape;4373;p6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4" name="Google Shape;4374;p6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5" name="Google Shape;4375;p6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6" name="Google Shape;4376;p6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8065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8" name="Google Shape;4468;p67"/>
          <p:cNvSpPr txBox="1">
            <a:spLocks noGrp="1"/>
          </p:cNvSpPr>
          <p:nvPr>
            <p:ph type="title"/>
          </p:nvPr>
        </p:nvSpPr>
        <p:spPr>
          <a:xfrm>
            <a:off x="4195076" y="1699574"/>
            <a:ext cx="4196237" cy="6600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PHONE </a:t>
            </a:r>
            <a:r>
              <a:rPr lang="en" dirty="0">
                <a:solidFill>
                  <a:schemeClr val="accent2"/>
                </a:solidFill>
              </a:rPr>
              <a:t>MOCKUP</a:t>
            </a:r>
            <a:endParaRPr dirty="0">
              <a:solidFill>
                <a:schemeClr val="accent2"/>
              </a:solidFill>
            </a:endParaRPr>
          </a:p>
        </p:txBody>
      </p:sp>
      <p:grpSp>
        <p:nvGrpSpPr>
          <p:cNvPr id="4470" name="Google Shape;4470;p67"/>
          <p:cNvGrpSpPr/>
          <p:nvPr/>
        </p:nvGrpSpPr>
        <p:grpSpPr>
          <a:xfrm rot="-5400000">
            <a:off x="1074961" y="1392234"/>
            <a:ext cx="3157926" cy="2358677"/>
            <a:chOff x="1197023" y="1520687"/>
            <a:chExt cx="3150345" cy="2019422"/>
          </a:xfrm>
        </p:grpSpPr>
        <p:sp>
          <p:nvSpPr>
            <p:cNvPr id="4474" name="Google Shape;4474;p67"/>
            <p:cNvSpPr/>
            <p:nvPr/>
          </p:nvSpPr>
          <p:spPr>
            <a:xfrm>
              <a:off x="1197024" y="3342369"/>
              <a:ext cx="3150344" cy="197740"/>
            </a:xfrm>
            <a:custGeom>
              <a:avLst/>
              <a:gdLst/>
              <a:ahLst/>
              <a:cxnLst/>
              <a:rect l="l" t="t" r="r" b="b"/>
              <a:pathLst>
                <a:path w="116524" h="11163" extrusionOk="0">
                  <a:moveTo>
                    <a:pt x="0" y="1"/>
                  </a:moveTo>
                  <a:lnTo>
                    <a:pt x="0" y="6369"/>
                  </a:lnTo>
                  <a:cubicBezTo>
                    <a:pt x="0" y="9017"/>
                    <a:pt x="2169" y="11162"/>
                    <a:pt x="4816" y="11162"/>
                  </a:cubicBezTo>
                  <a:lnTo>
                    <a:pt x="111707" y="11162"/>
                  </a:lnTo>
                  <a:cubicBezTo>
                    <a:pt x="114355" y="11162"/>
                    <a:pt x="116523" y="9017"/>
                    <a:pt x="116523" y="6369"/>
                  </a:cubicBezTo>
                  <a:lnTo>
                    <a:pt x="116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67"/>
            <p:cNvSpPr/>
            <p:nvPr/>
          </p:nvSpPr>
          <p:spPr>
            <a:xfrm>
              <a:off x="1197023" y="1520687"/>
              <a:ext cx="3150344" cy="1830275"/>
            </a:xfrm>
            <a:custGeom>
              <a:avLst/>
              <a:gdLst/>
              <a:ahLst/>
              <a:cxnLst/>
              <a:rect l="l" t="t" r="r" b="b"/>
              <a:pathLst>
                <a:path w="116524" h="65258" extrusionOk="0">
                  <a:moveTo>
                    <a:pt x="112209" y="3766"/>
                  </a:moveTo>
                  <a:lnTo>
                    <a:pt x="112209" y="61218"/>
                  </a:lnTo>
                  <a:lnTo>
                    <a:pt x="4314" y="61218"/>
                  </a:lnTo>
                  <a:lnTo>
                    <a:pt x="4314" y="3766"/>
                  </a:lnTo>
                  <a:close/>
                  <a:moveTo>
                    <a:pt x="4839" y="0"/>
                  </a:moveTo>
                  <a:cubicBezTo>
                    <a:pt x="2169" y="0"/>
                    <a:pt x="0" y="2169"/>
                    <a:pt x="0" y="4839"/>
                  </a:cubicBezTo>
                  <a:lnTo>
                    <a:pt x="0" y="65258"/>
                  </a:lnTo>
                  <a:lnTo>
                    <a:pt x="116523" y="65258"/>
                  </a:lnTo>
                  <a:lnTo>
                    <a:pt x="116523" y="4839"/>
                  </a:lnTo>
                  <a:cubicBezTo>
                    <a:pt x="116523" y="2169"/>
                    <a:pt x="114355" y="0"/>
                    <a:pt x="1116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67"/>
            <p:cNvSpPr/>
            <p:nvPr/>
          </p:nvSpPr>
          <p:spPr>
            <a:xfrm>
              <a:off x="2715111" y="3421323"/>
              <a:ext cx="114807" cy="112495"/>
            </a:xfrm>
            <a:custGeom>
              <a:avLst/>
              <a:gdLst/>
              <a:ahLst/>
              <a:cxnLst/>
              <a:rect l="l" t="t" r="r" b="b"/>
              <a:pathLst>
                <a:path w="4543" h="4566" extrusionOk="0">
                  <a:moveTo>
                    <a:pt x="2260" y="1"/>
                  </a:moveTo>
                  <a:cubicBezTo>
                    <a:pt x="1005" y="1"/>
                    <a:pt x="1" y="1028"/>
                    <a:pt x="1" y="2283"/>
                  </a:cubicBezTo>
                  <a:cubicBezTo>
                    <a:pt x="1" y="3539"/>
                    <a:pt x="1005" y="4566"/>
                    <a:pt x="2260" y="4566"/>
                  </a:cubicBezTo>
                  <a:cubicBezTo>
                    <a:pt x="3516" y="4566"/>
                    <a:pt x="4543" y="3539"/>
                    <a:pt x="4543" y="2283"/>
                  </a:cubicBezTo>
                  <a:cubicBezTo>
                    <a:pt x="4543" y="1028"/>
                    <a:pt x="3516" y="1"/>
                    <a:pt x="2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77" name="Google Shape;4477;p67" descr="A picture containing graphical user interface&#10;&#10;Description automatically generated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595770" y="1117657"/>
            <a:ext cx="1894877" cy="29415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78" name="Google Shape;4478;p67"/>
          <p:cNvGrpSpPr/>
          <p:nvPr/>
        </p:nvGrpSpPr>
        <p:grpSpPr>
          <a:xfrm>
            <a:off x="1812692" y="4302083"/>
            <a:ext cx="1105976" cy="133969"/>
            <a:chOff x="8183182" y="663852"/>
            <a:chExt cx="1475028" cy="178673"/>
          </a:xfrm>
        </p:grpSpPr>
        <p:grpSp>
          <p:nvGrpSpPr>
            <p:cNvPr id="4479" name="Google Shape;4479;p6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4480" name="Google Shape;4480;p6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1" name="Google Shape;4481;p6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2" name="Google Shape;4482;p6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3" name="Google Shape;4483;p6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4" name="Google Shape;4484;p6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5" name="Google Shape;4485;p6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6" name="Google Shape;4486;p6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7" name="Google Shape;4487;p6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8" name="Google Shape;4488;p6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9" name="Google Shape;4489;p6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90" name="Google Shape;4490;p6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4491" name="Google Shape;4491;p6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2" name="Google Shape;4492;p6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3" name="Google Shape;4493;p6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4" name="Google Shape;4494;p6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5" name="Google Shape;4495;p6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6" name="Google Shape;4496;p6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7" name="Google Shape;4497;p6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8" name="Google Shape;4498;p6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9" name="Google Shape;4499;p6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0" name="Google Shape;4500;p6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01" name="Google Shape;4501;p67"/>
          <p:cNvGrpSpPr/>
          <p:nvPr/>
        </p:nvGrpSpPr>
        <p:grpSpPr>
          <a:xfrm>
            <a:off x="6359589" y="3754153"/>
            <a:ext cx="883262" cy="242091"/>
            <a:chOff x="2300350" y="2601250"/>
            <a:chExt cx="2275275" cy="623625"/>
          </a:xfrm>
        </p:grpSpPr>
        <p:sp>
          <p:nvSpPr>
            <p:cNvPr id="4502" name="Google Shape;4502;p67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67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67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67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67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67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8" name="Google Shape;4508;p67"/>
          <p:cNvGrpSpPr/>
          <p:nvPr/>
        </p:nvGrpSpPr>
        <p:grpSpPr>
          <a:xfrm>
            <a:off x="8419792" y="3307266"/>
            <a:ext cx="1105976" cy="133969"/>
            <a:chOff x="8183182" y="663852"/>
            <a:chExt cx="1475028" cy="178673"/>
          </a:xfrm>
        </p:grpSpPr>
        <p:grpSp>
          <p:nvGrpSpPr>
            <p:cNvPr id="4509" name="Google Shape;4509;p6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4510" name="Google Shape;4510;p6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1" name="Google Shape;4511;p6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2" name="Google Shape;4512;p6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3" name="Google Shape;4513;p6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4" name="Google Shape;4514;p6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5" name="Google Shape;4515;p6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6" name="Google Shape;4516;p6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7" name="Google Shape;4517;p6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8" name="Google Shape;4518;p6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9" name="Google Shape;4519;p6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20" name="Google Shape;4520;p6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4521" name="Google Shape;4521;p6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2" name="Google Shape;4522;p6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3" name="Google Shape;4523;p6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4" name="Google Shape;4524;p6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5" name="Google Shape;4525;p6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6" name="Google Shape;4526;p6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7" name="Google Shape;4527;p6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8" name="Google Shape;4528;p6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9" name="Google Shape;4529;p6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0" name="Google Shape;4530;p6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36433672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1EA055A-5837-3E63-3C7C-CE537057A2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1821" y="3626386"/>
            <a:ext cx="4644000" cy="344400"/>
          </a:xfrm>
        </p:spPr>
        <p:txBody>
          <a:bodyPr/>
          <a:lstStyle/>
          <a:p>
            <a:r>
              <a:rPr lang="en-US" dirty="0">
                <a:hlinkClick r:id="rId2"/>
              </a:rPr>
              <a:t>Check Out the prototype</a:t>
            </a:r>
          </a:p>
        </p:txBody>
      </p:sp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54C1C7F9-3AF6-3C1C-6695-C52237114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150" y="771525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41065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5" name="Google Shape;4535;p68" descr="A group of people posing for a photo&#10;&#10;Description automatically generated"/>
          <p:cNvPicPr preferRelativeResize="0"/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6752" r="16752"/>
          <a:stretch/>
        </p:blipFill>
        <p:spPr>
          <a:xfrm>
            <a:off x="5474725" y="816056"/>
            <a:ext cx="2727600" cy="2730300"/>
          </a:xfrm>
          <a:prstGeom prst="ellipse">
            <a:avLst/>
          </a:prstGeom>
          <a:noFill/>
          <a:ln>
            <a:noFill/>
          </a:ln>
          <a:effectLst>
            <a:outerShdw blurRad="657225" algn="bl" rotWithShape="0">
              <a:schemeClr val="accent2">
                <a:alpha val="40000"/>
              </a:schemeClr>
            </a:outerShdw>
          </a:effectLst>
        </p:spPr>
      </p:pic>
      <p:sp>
        <p:nvSpPr>
          <p:cNvPr id="4536" name="Google Shape;4536;p68"/>
          <p:cNvSpPr txBox="1">
            <a:spLocks noGrp="1"/>
          </p:cNvSpPr>
          <p:nvPr>
            <p:ph type="title"/>
          </p:nvPr>
        </p:nvSpPr>
        <p:spPr>
          <a:xfrm>
            <a:off x="865500" y="1017804"/>
            <a:ext cx="4166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4537" name="Google Shape;4537;p68"/>
          <p:cNvSpPr txBox="1">
            <a:spLocks noGrp="1"/>
          </p:cNvSpPr>
          <p:nvPr>
            <p:ph type="subTitle" idx="1"/>
          </p:nvPr>
        </p:nvSpPr>
        <p:spPr>
          <a:xfrm>
            <a:off x="865500" y="1636230"/>
            <a:ext cx="4166100" cy="191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User-friendly interface for people in need to search and contact NGOs.</a:t>
            </a:r>
          </a:p>
          <a:p>
            <a:r>
              <a:rPr lang="en"/>
              <a:t>Easier access to the right kind of help for those in need</a:t>
            </a:r>
          </a:p>
          <a:p>
            <a:r>
              <a:rPr lang="en"/>
              <a:t>Secure and centralized database of NGOs and their services.</a:t>
            </a:r>
          </a:p>
          <a:p>
            <a:r>
              <a:rPr lang="en"/>
              <a:t>Resource-sharing platform for NGOs</a:t>
            </a:r>
          </a:p>
          <a:p>
            <a:pPr indent="-203200"/>
            <a:endParaRPr lang="en"/>
          </a:p>
          <a:p>
            <a:pPr marL="0" indent="0">
              <a:spcBef>
                <a:spcPts val="1000"/>
              </a:spcBef>
              <a:buNone/>
            </a:pPr>
            <a:endParaRPr lang="en"/>
          </a:p>
        </p:txBody>
      </p:sp>
      <p:sp>
        <p:nvSpPr>
          <p:cNvPr id="4538" name="Google Shape;4538;p68"/>
          <p:cNvSpPr/>
          <p:nvPr/>
        </p:nvSpPr>
        <p:spPr>
          <a:xfrm>
            <a:off x="2851679" y="3240504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9" name="Google Shape;4539;p68"/>
          <p:cNvGrpSpPr/>
          <p:nvPr/>
        </p:nvGrpSpPr>
        <p:grpSpPr>
          <a:xfrm rot="16200000">
            <a:off x="7759617" y="3152004"/>
            <a:ext cx="883258" cy="242091"/>
            <a:chOff x="2300350" y="2601250"/>
            <a:chExt cx="2275275" cy="623625"/>
          </a:xfrm>
        </p:grpSpPr>
        <p:sp>
          <p:nvSpPr>
            <p:cNvPr id="4540" name="Google Shape;4540;p68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68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68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68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68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68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6" name="Google Shape;4546;p68"/>
          <p:cNvGrpSpPr/>
          <p:nvPr/>
        </p:nvGrpSpPr>
        <p:grpSpPr>
          <a:xfrm>
            <a:off x="4781544" y="536598"/>
            <a:ext cx="1105976" cy="133968"/>
            <a:chOff x="8183182" y="663852"/>
            <a:chExt cx="1475028" cy="178673"/>
          </a:xfrm>
        </p:grpSpPr>
        <p:grpSp>
          <p:nvGrpSpPr>
            <p:cNvPr id="4547" name="Google Shape;4547;p6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4548" name="Google Shape;4548;p6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9" name="Google Shape;4549;p6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0" name="Google Shape;4550;p6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1" name="Google Shape;4551;p6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2" name="Google Shape;4552;p6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3" name="Google Shape;4553;p6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4" name="Google Shape;4554;p6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5" name="Google Shape;4555;p6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6" name="Google Shape;4556;p6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7" name="Google Shape;4557;p6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58" name="Google Shape;4558;p6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4559" name="Google Shape;4559;p6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0" name="Google Shape;4560;p6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1" name="Google Shape;4561;p6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2" name="Google Shape;4562;p6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3" name="Google Shape;4563;p6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4" name="Google Shape;4564;p6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5" name="Google Shape;4565;p6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6" name="Google Shape;4566;p6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7" name="Google Shape;4567;p6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8" name="Google Shape;4568;p6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69" name="Google Shape;4569;p68"/>
          <p:cNvGrpSpPr/>
          <p:nvPr/>
        </p:nvGrpSpPr>
        <p:grpSpPr>
          <a:xfrm rot="5400000">
            <a:off x="5188683" y="3329858"/>
            <a:ext cx="98902" cy="553090"/>
            <a:chOff x="4898850" y="4820550"/>
            <a:chExt cx="98902" cy="553090"/>
          </a:xfrm>
        </p:grpSpPr>
        <p:sp>
          <p:nvSpPr>
            <p:cNvPr id="4570" name="Google Shape;4570;p6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6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6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6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6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C5ABAF-BAE3-F95A-C677-D4984BED28B7}"/>
              </a:ext>
            </a:extLst>
          </p:cNvPr>
          <p:cNvSpPr txBox="1"/>
          <p:nvPr/>
        </p:nvSpPr>
        <p:spPr>
          <a:xfrm>
            <a:off x="1073374" y="3800073"/>
            <a:ext cx="721860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PT Sans"/>
              </a:rPr>
              <a:t>We invite all NGOs and stakeholders to join us and be part of this initiative towards a better, more connected world.</a:t>
            </a:r>
            <a:endParaRPr lang="en-US"/>
          </a:p>
          <a:p>
            <a:endParaRPr lang="en-US" b="1">
              <a:solidFill>
                <a:schemeClr val="bg1"/>
              </a:solidFill>
              <a:latin typeface="PT Sans"/>
            </a:endParaRPr>
          </a:p>
          <a:p>
            <a:pPr algn="l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87F2D7-2B81-CE7E-8B01-A79DFE8BCA2F}"/>
              </a:ext>
            </a:extLst>
          </p:cNvPr>
          <p:cNvSpPr txBox="1"/>
          <p:nvPr/>
        </p:nvSpPr>
        <p:spPr>
          <a:xfrm>
            <a:off x="5778252" y="3539589"/>
            <a:ext cx="3415879" cy="317500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r>
              <a:rPr lang="en-US">
                <a:hlinkClick r:id="rId4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5"/>
              </a:rPr>
              <a:t>CC BY-SA</a:t>
            </a:r>
            <a:r>
              <a:rPr lang="en-US"/>
              <a:t>.</a:t>
            </a:r>
          </a:p>
        </p:txBody>
      </p:sp>
    </p:spTree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4" name="Google Shape;4964;p72"/>
          <p:cNvSpPr txBox="1">
            <a:spLocks noGrp="1"/>
          </p:cNvSpPr>
          <p:nvPr>
            <p:ph type="title"/>
          </p:nvPr>
        </p:nvSpPr>
        <p:spPr>
          <a:xfrm>
            <a:off x="514662" y="587025"/>
            <a:ext cx="7765425" cy="707637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chemeClr val="accent2"/>
                </a:solidFill>
              </a:rPr>
              <a:t>RESOURCES </a:t>
            </a:r>
            <a:r>
              <a:rPr lang="en" dirty="0">
                <a:solidFill>
                  <a:schemeClr val="accent5"/>
                </a:solidFill>
              </a:rPr>
              <a:t>USED :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4965" name="Google Shape;4965;p72"/>
          <p:cNvSpPr txBox="1">
            <a:spLocks noGrp="1"/>
          </p:cNvSpPr>
          <p:nvPr>
            <p:ph type="subTitle" idx="1"/>
          </p:nvPr>
        </p:nvSpPr>
        <p:spPr>
          <a:xfrm>
            <a:off x="1536976" y="1357896"/>
            <a:ext cx="6208185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spcBef>
                <a:spcPts val="0"/>
              </a:spcBef>
              <a:spcAft>
                <a:spcPts val="0"/>
              </a:spcAft>
              <a:buFont typeface="Wingdings"/>
              <a:buChar char="Ø"/>
            </a:pPr>
            <a:r>
              <a:rPr lang="en" sz="1800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https://www.clearias.com/non-governmental-organizations-ngos-recent-issues/</a:t>
            </a:r>
            <a:endParaRPr lang="en-US">
              <a:solidFill>
                <a:schemeClr val="accent5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buFont typeface="Wingdings"/>
              <a:buChar char="Ø"/>
            </a:pPr>
            <a:endParaRPr lang="en" sz="1800" dirty="0">
              <a:solidFill>
                <a:schemeClr val="accent5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" sz="1800" dirty="0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https://ngodarpan.gov.in/index.php/home/statewise</a:t>
            </a:r>
            <a:endParaRPr lang="en">
              <a:solidFill>
                <a:schemeClr val="accent5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buFont typeface="Wingdings"/>
              <a:buChar char="Ø"/>
            </a:pPr>
            <a:endParaRPr lang="en" sz="1800" dirty="0">
              <a:solidFill>
                <a:schemeClr val="accent5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" sz="1800" dirty="0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https://www.weforum.org/agenda/2021/07/blockchain-for-government-systems-anti-corruption/</a:t>
            </a:r>
            <a:endParaRPr lang="en">
              <a:solidFill>
                <a:schemeClr val="accent5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buFont typeface="Wingdings"/>
              <a:buChar char="Ø"/>
            </a:pPr>
            <a:endParaRPr lang="en" sz="1800" dirty="0"/>
          </a:p>
        </p:txBody>
      </p:sp>
      <p:sp>
        <p:nvSpPr>
          <p:cNvPr id="4967" name="Google Shape;4967;p72"/>
          <p:cNvSpPr/>
          <p:nvPr/>
        </p:nvSpPr>
        <p:spPr>
          <a:xfrm flipH="1">
            <a:off x="7938770" y="764641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8" name="Google Shape;4968;p72"/>
          <p:cNvSpPr/>
          <p:nvPr/>
        </p:nvSpPr>
        <p:spPr>
          <a:xfrm flipH="1">
            <a:off x="7635670" y="485341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69" name="Google Shape;4969;p72"/>
          <p:cNvGrpSpPr/>
          <p:nvPr/>
        </p:nvGrpSpPr>
        <p:grpSpPr>
          <a:xfrm>
            <a:off x="4121329" y="4313866"/>
            <a:ext cx="1105976" cy="133969"/>
            <a:chOff x="8183182" y="663852"/>
            <a:chExt cx="1475028" cy="178673"/>
          </a:xfrm>
        </p:grpSpPr>
        <p:grpSp>
          <p:nvGrpSpPr>
            <p:cNvPr id="4970" name="Google Shape;4970;p7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4971" name="Google Shape;4971;p7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2" name="Google Shape;4972;p7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3" name="Google Shape;4973;p7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4" name="Google Shape;4974;p7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5" name="Google Shape;4975;p7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6" name="Google Shape;4976;p7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7" name="Google Shape;4977;p7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8" name="Google Shape;4978;p7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9" name="Google Shape;4979;p7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0" name="Google Shape;4980;p7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81" name="Google Shape;4981;p7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4982" name="Google Shape;4982;p7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3" name="Google Shape;4983;p7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4" name="Google Shape;4984;p7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5" name="Google Shape;4985;p7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6" name="Google Shape;4986;p7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7" name="Google Shape;4987;p7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8" name="Google Shape;4988;p7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9" name="Google Shape;4989;p7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0" name="Google Shape;4990;p7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1" name="Google Shape;4991;p7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992" name="Google Shape;4992;p72"/>
          <p:cNvGrpSpPr/>
          <p:nvPr/>
        </p:nvGrpSpPr>
        <p:grpSpPr>
          <a:xfrm>
            <a:off x="6894215" y="3511971"/>
            <a:ext cx="883262" cy="242091"/>
            <a:chOff x="2300350" y="2601250"/>
            <a:chExt cx="2275275" cy="623625"/>
          </a:xfrm>
        </p:grpSpPr>
        <p:sp>
          <p:nvSpPr>
            <p:cNvPr id="4993" name="Google Shape;4993;p72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72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72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72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72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72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09237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9" name="Google Shape;3109;p43"/>
          <p:cNvGrpSpPr/>
          <p:nvPr/>
        </p:nvGrpSpPr>
        <p:grpSpPr>
          <a:xfrm>
            <a:off x="1837776" y="4281819"/>
            <a:ext cx="1252897" cy="51000"/>
            <a:chOff x="2915381" y="4104819"/>
            <a:chExt cx="1252897" cy="51000"/>
          </a:xfrm>
        </p:grpSpPr>
        <p:sp>
          <p:nvSpPr>
            <p:cNvPr id="3110" name="Google Shape;3110;p43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43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43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43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43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43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3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43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3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3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43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43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3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3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4" name="Google Shape;3124;p43"/>
          <p:cNvGrpSpPr/>
          <p:nvPr/>
        </p:nvGrpSpPr>
        <p:grpSpPr>
          <a:xfrm flipH="1">
            <a:off x="2904967" y="691791"/>
            <a:ext cx="1105976" cy="133969"/>
            <a:chOff x="8183182" y="663852"/>
            <a:chExt cx="1475028" cy="178673"/>
          </a:xfrm>
        </p:grpSpPr>
        <p:grpSp>
          <p:nvGrpSpPr>
            <p:cNvPr id="3125" name="Google Shape;3125;p4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126" name="Google Shape;3126;p4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7" name="Google Shape;3127;p4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8" name="Google Shape;3128;p4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9" name="Google Shape;3129;p4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0" name="Google Shape;3130;p4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1" name="Google Shape;3131;p4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2" name="Google Shape;3132;p4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3" name="Google Shape;3133;p4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4" name="Google Shape;3134;p4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5" name="Google Shape;3135;p4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36" name="Google Shape;3136;p4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137" name="Google Shape;3137;p4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8" name="Google Shape;3138;p4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9" name="Google Shape;3139;p4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0" name="Google Shape;3140;p4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3141;p4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2" name="Google Shape;3142;p4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3" name="Google Shape;3143;p4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4" name="Google Shape;3144;p4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5" name="Google Shape;3145;p4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6" name="Google Shape;3146;p4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47" name="Google Shape;3147;p43"/>
          <p:cNvGrpSpPr/>
          <p:nvPr/>
        </p:nvGrpSpPr>
        <p:grpSpPr>
          <a:xfrm rot="5400000">
            <a:off x="7200764" y="3308753"/>
            <a:ext cx="883262" cy="242091"/>
            <a:chOff x="2300350" y="2601250"/>
            <a:chExt cx="2275275" cy="623625"/>
          </a:xfrm>
        </p:grpSpPr>
        <p:sp>
          <p:nvSpPr>
            <p:cNvPr id="3148" name="Google Shape;3148;p4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4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4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4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4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4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4579;p69">
            <a:extLst>
              <a:ext uri="{FF2B5EF4-FFF2-40B4-BE49-F238E27FC236}">
                <a16:creationId xmlns:a16="http://schemas.microsoft.com/office/drawing/2014/main" id="{C1ECDA37-C391-E9F4-9830-A0EC2F7EE63B}"/>
              </a:ext>
            </a:extLst>
          </p:cNvPr>
          <p:cNvSpPr txBox="1">
            <a:spLocks noGrp="1"/>
          </p:cNvSpPr>
          <p:nvPr/>
        </p:nvSpPr>
        <p:spPr>
          <a:xfrm>
            <a:off x="2289133" y="1190073"/>
            <a:ext cx="4472700" cy="955500"/>
          </a:xfrm>
          <a:prstGeom prst="rect">
            <a:avLst/>
          </a:prstGeom>
          <a:noFill/>
          <a:ln>
            <a:noFill/>
          </a:ln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7000" b="1" i="0" u="none" strike="noStrike" cap="none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610C27-4410-7C82-2A35-B961EDE2503D}"/>
              </a:ext>
            </a:extLst>
          </p:cNvPr>
          <p:cNvSpPr txBox="1"/>
          <p:nvPr/>
        </p:nvSpPr>
        <p:spPr>
          <a:xfrm>
            <a:off x="2459865" y="2246558"/>
            <a:ext cx="413572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Together, we can make a real difference in the lives of those who need it most.</a:t>
            </a:r>
            <a:endParaRPr lang="en-US">
              <a:solidFill>
                <a:schemeClr val="bg1"/>
              </a:solidFill>
            </a:endParaRPr>
          </a:p>
          <a:p>
            <a:pPr algn="ctr"/>
            <a:r>
              <a:rPr lang="en-US">
                <a:latin typeface="PT Sans"/>
                <a:cs typeface="Segoe UI"/>
              </a:rPr>
              <a:t>​</a:t>
            </a:r>
          </a:p>
          <a:p>
            <a:pPr algn="ctr"/>
            <a:r>
              <a:rPr lang="en-US">
                <a:latin typeface="PT Sans"/>
                <a:cs typeface="Segoe UI"/>
              </a:rPr>
              <a:t>​</a:t>
            </a:r>
          </a:p>
        </p:txBody>
      </p:sp>
      <p:grpSp>
        <p:nvGrpSpPr>
          <p:cNvPr id="6" name="Google Shape;4602;p69">
            <a:extLst>
              <a:ext uri="{FF2B5EF4-FFF2-40B4-BE49-F238E27FC236}">
                <a16:creationId xmlns:a16="http://schemas.microsoft.com/office/drawing/2014/main" id="{1FE9ABE9-EC72-A1A0-F226-99BC265E3747}"/>
              </a:ext>
            </a:extLst>
          </p:cNvPr>
          <p:cNvGrpSpPr/>
          <p:nvPr/>
        </p:nvGrpSpPr>
        <p:grpSpPr>
          <a:xfrm>
            <a:off x="3881026" y="2922972"/>
            <a:ext cx="319797" cy="319781"/>
            <a:chOff x="3881036" y="2922972"/>
            <a:chExt cx="397907" cy="397887"/>
          </a:xfrm>
        </p:grpSpPr>
        <p:sp>
          <p:nvSpPr>
            <p:cNvPr id="16" name="Google Shape;4603;p69">
              <a:extLst>
                <a:ext uri="{FF2B5EF4-FFF2-40B4-BE49-F238E27FC236}">
                  <a16:creationId xmlns:a16="http://schemas.microsoft.com/office/drawing/2014/main" id="{3D4256BF-B5DE-9D47-9218-ADA93E673194}"/>
                </a:ext>
              </a:extLst>
            </p:cNvPr>
            <p:cNvSpPr/>
            <p:nvPr/>
          </p:nvSpPr>
          <p:spPr>
            <a:xfrm>
              <a:off x="4069111" y="2992634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04;p69">
              <a:extLst>
                <a:ext uri="{FF2B5EF4-FFF2-40B4-BE49-F238E27FC236}">
                  <a16:creationId xmlns:a16="http://schemas.microsoft.com/office/drawing/2014/main" id="{CE02F922-D0D0-D611-D79D-622EDCAB4573}"/>
                </a:ext>
              </a:extLst>
            </p:cNvPr>
            <p:cNvSpPr/>
            <p:nvPr/>
          </p:nvSpPr>
          <p:spPr>
            <a:xfrm>
              <a:off x="3881036" y="2922972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4605;p69">
            <a:extLst>
              <a:ext uri="{FF2B5EF4-FFF2-40B4-BE49-F238E27FC236}">
                <a16:creationId xmlns:a16="http://schemas.microsoft.com/office/drawing/2014/main" id="{FB9A8D72-6A44-37DB-59D7-0348A543B4CD}"/>
              </a:ext>
            </a:extLst>
          </p:cNvPr>
          <p:cNvGrpSpPr/>
          <p:nvPr/>
        </p:nvGrpSpPr>
        <p:grpSpPr>
          <a:xfrm>
            <a:off x="4412122" y="2923055"/>
            <a:ext cx="319804" cy="319821"/>
            <a:chOff x="4412122" y="2923055"/>
            <a:chExt cx="397866" cy="397887"/>
          </a:xfrm>
        </p:grpSpPr>
        <p:sp>
          <p:nvSpPr>
            <p:cNvPr id="13" name="Google Shape;4606;p69">
              <a:extLst>
                <a:ext uri="{FF2B5EF4-FFF2-40B4-BE49-F238E27FC236}">
                  <a16:creationId xmlns:a16="http://schemas.microsoft.com/office/drawing/2014/main" id="{D699A890-482B-1B25-3863-796EBDC0871A}"/>
                </a:ext>
              </a:extLst>
            </p:cNvPr>
            <p:cNvSpPr/>
            <p:nvPr/>
          </p:nvSpPr>
          <p:spPr>
            <a:xfrm>
              <a:off x="4482828" y="2993782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607;p69">
              <a:extLst>
                <a:ext uri="{FF2B5EF4-FFF2-40B4-BE49-F238E27FC236}">
                  <a16:creationId xmlns:a16="http://schemas.microsoft.com/office/drawing/2014/main" id="{97FA5DDB-4FA0-7EF0-3FA8-60C57DF961BC}"/>
                </a:ext>
              </a:extLst>
            </p:cNvPr>
            <p:cNvSpPr/>
            <p:nvPr/>
          </p:nvSpPr>
          <p:spPr>
            <a:xfrm>
              <a:off x="4552740" y="3063715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608;p69">
              <a:extLst>
                <a:ext uri="{FF2B5EF4-FFF2-40B4-BE49-F238E27FC236}">
                  <a16:creationId xmlns:a16="http://schemas.microsoft.com/office/drawing/2014/main" id="{A1B73885-4D4E-74EB-A103-0BDB1E51B2B5}"/>
                </a:ext>
              </a:extLst>
            </p:cNvPr>
            <p:cNvSpPr/>
            <p:nvPr/>
          </p:nvSpPr>
          <p:spPr>
            <a:xfrm>
              <a:off x="4412122" y="2923055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4609;p69">
            <a:extLst>
              <a:ext uri="{FF2B5EF4-FFF2-40B4-BE49-F238E27FC236}">
                <a16:creationId xmlns:a16="http://schemas.microsoft.com/office/drawing/2014/main" id="{53D9E33D-1297-E88D-951B-663FD811529D}"/>
              </a:ext>
            </a:extLst>
          </p:cNvPr>
          <p:cNvGrpSpPr/>
          <p:nvPr/>
        </p:nvGrpSpPr>
        <p:grpSpPr>
          <a:xfrm>
            <a:off x="4943173" y="2923061"/>
            <a:ext cx="319823" cy="319853"/>
            <a:chOff x="4943148" y="2923119"/>
            <a:chExt cx="397887" cy="397887"/>
          </a:xfrm>
        </p:grpSpPr>
        <p:sp>
          <p:nvSpPr>
            <p:cNvPr id="9" name="Google Shape;4610;p69">
              <a:extLst>
                <a:ext uri="{FF2B5EF4-FFF2-40B4-BE49-F238E27FC236}">
                  <a16:creationId xmlns:a16="http://schemas.microsoft.com/office/drawing/2014/main" id="{43FA9089-47B4-E7AE-1832-BFECC4185E63}"/>
                </a:ext>
              </a:extLst>
            </p:cNvPr>
            <p:cNvSpPr/>
            <p:nvPr/>
          </p:nvSpPr>
          <p:spPr>
            <a:xfrm>
              <a:off x="5025519" y="2993846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611;p69">
              <a:extLst>
                <a:ext uri="{FF2B5EF4-FFF2-40B4-BE49-F238E27FC236}">
                  <a16:creationId xmlns:a16="http://schemas.microsoft.com/office/drawing/2014/main" id="{A9D6E9AC-2E90-4C49-32A9-543504177AD4}"/>
                </a:ext>
              </a:extLst>
            </p:cNvPr>
            <p:cNvSpPr/>
            <p:nvPr/>
          </p:nvSpPr>
          <p:spPr>
            <a:xfrm>
              <a:off x="4943148" y="2923119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612;p69">
              <a:extLst>
                <a:ext uri="{FF2B5EF4-FFF2-40B4-BE49-F238E27FC236}">
                  <a16:creationId xmlns:a16="http://schemas.microsoft.com/office/drawing/2014/main" id="{0C33A0CD-2414-4734-B042-7510DD9E3ADA}"/>
                </a:ext>
              </a:extLst>
            </p:cNvPr>
            <p:cNvSpPr/>
            <p:nvPr/>
          </p:nvSpPr>
          <p:spPr>
            <a:xfrm>
              <a:off x="5118763" y="3086715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613;p69">
              <a:extLst>
                <a:ext uri="{FF2B5EF4-FFF2-40B4-BE49-F238E27FC236}">
                  <a16:creationId xmlns:a16="http://schemas.microsoft.com/office/drawing/2014/main" id="{C3C5418C-6827-0A63-B62A-1B02A47980AC}"/>
                </a:ext>
              </a:extLst>
            </p:cNvPr>
            <p:cNvSpPr/>
            <p:nvPr/>
          </p:nvSpPr>
          <p:spPr>
            <a:xfrm>
              <a:off x="5025519" y="3087069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7" name="Google Shape;2737;p35"/>
          <p:cNvSpPr/>
          <p:nvPr/>
        </p:nvSpPr>
        <p:spPr>
          <a:xfrm>
            <a:off x="3391800" y="3554992"/>
            <a:ext cx="23604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8" name="Google Shape;2738;p35"/>
          <p:cNvSpPr/>
          <p:nvPr/>
        </p:nvSpPr>
        <p:spPr>
          <a:xfrm>
            <a:off x="6070500" y="3554992"/>
            <a:ext cx="23604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" name="Google Shape;2739;p35"/>
          <p:cNvSpPr/>
          <p:nvPr/>
        </p:nvSpPr>
        <p:spPr>
          <a:xfrm>
            <a:off x="713100" y="3554992"/>
            <a:ext cx="23604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" name="Google Shape;2740;p35"/>
          <p:cNvSpPr/>
          <p:nvPr/>
        </p:nvSpPr>
        <p:spPr>
          <a:xfrm>
            <a:off x="3391800" y="1919607"/>
            <a:ext cx="23604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" name="Google Shape;2741;p35"/>
          <p:cNvSpPr/>
          <p:nvPr/>
        </p:nvSpPr>
        <p:spPr>
          <a:xfrm>
            <a:off x="6070500" y="1919607"/>
            <a:ext cx="23604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" name="Google Shape;2742;p35"/>
          <p:cNvSpPr/>
          <p:nvPr/>
        </p:nvSpPr>
        <p:spPr>
          <a:xfrm>
            <a:off x="713100" y="1919607"/>
            <a:ext cx="23604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" name="Google Shape;2743;p35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TABLE OF </a:t>
            </a:r>
            <a:r>
              <a:rPr lang="en" sz="3200" dirty="0">
                <a:solidFill>
                  <a:schemeClr val="accent2"/>
                </a:solidFill>
              </a:rPr>
              <a:t>CONTENTS</a:t>
            </a:r>
            <a:endParaRPr sz="3200" dirty="0">
              <a:solidFill>
                <a:schemeClr val="accent2"/>
              </a:solidFill>
            </a:endParaRPr>
          </a:p>
        </p:txBody>
      </p:sp>
      <p:sp>
        <p:nvSpPr>
          <p:cNvPr id="2744" name="Google Shape;2744;p35"/>
          <p:cNvSpPr txBox="1">
            <a:spLocks noGrp="1"/>
          </p:cNvSpPr>
          <p:nvPr>
            <p:ph type="title" idx="2"/>
          </p:nvPr>
        </p:nvSpPr>
        <p:spPr>
          <a:xfrm>
            <a:off x="776550" y="1982455"/>
            <a:ext cx="2233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Our Team</a:t>
            </a:r>
          </a:p>
        </p:txBody>
      </p:sp>
      <p:sp>
        <p:nvSpPr>
          <p:cNvPr id="2746" name="Google Shape;2746;p35"/>
          <p:cNvSpPr txBox="1">
            <a:spLocks noGrp="1"/>
          </p:cNvSpPr>
          <p:nvPr>
            <p:ph type="title" idx="3"/>
          </p:nvPr>
        </p:nvSpPr>
        <p:spPr>
          <a:xfrm>
            <a:off x="776550" y="1345282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</a:t>
            </a:r>
            <a:endParaRPr/>
          </a:p>
        </p:txBody>
      </p:sp>
      <p:sp>
        <p:nvSpPr>
          <p:cNvPr id="2747" name="Google Shape;2747;p35"/>
          <p:cNvSpPr txBox="1">
            <a:spLocks noGrp="1"/>
          </p:cNvSpPr>
          <p:nvPr>
            <p:ph type="title" idx="4"/>
          </p:nvPr>
        </p:nvSpPr>
        <p:spPr>
          <a:xfrm>
            <a:off x="3395410" y="2016882"/>
            <a:ext cx="2353181" cy="2673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Problem Statement</a:t>
            </a:r>
          </a:p>
        </p:txBody>
      </p:sp>
      <p:sp>
        <p:nvSpPr>
          <p:cNvPr id="2749" name="Google Shape;2749;p35"/>
          <p:cNvSpPr txBox="1">
            <a:spLocks noGrp="1"/>
          </p:cNvSpPr>
          <p:nvPr>
            <p:ph type="title" idx="6"/>
          </p:nvPr>
        </p:nvSpPr>
        <p:spPr>
          <a:xfrm>
            <a:off x="3471150" y="1345282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750" name="Google Shape;2750;p35"/>
          <p:cNvSpPr txBox="1">
            <a:spLocks noGrp="1"/>
          </p:cNvSpPr>
          <p:nvPr>
            <p:ph type="title" idx="7"/>
          </p:nvPr>
        </p:nvSpPr>
        <p:spPr>
          <a:xfrm>
            <a:off x="6149850" y="198245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Mission Statement</a:t>
            </a:r>
            <a:endParaRPr dirty="0"/>
          </a:p>
        </p:txBody>
      </p:sp>
      <p:sp>
        <p:nvSpPr>
          <p:cNvPr id="2752" name="Google Shape;2752;p35"/>
          <p:cNvSpPr txBox="1">
            <a:spLocks noGrp="1"/>
          </p:cNvSpPr>
          <p:nvPr>
            <p:ph type="title" idx="9"/>
          </p:nvPr>
        </p:nvSpPr>
        <p:spPr>
          <a:xfrm>
            <a:off x="6149850" y="1345282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753" name="Google Shape;2753;p35"/>
          <p:cNvSpPr txBox="1">
            <a:spLocks noGrp="1"/>
          </p:cNvSpPr>
          <p:nvPr>
            <p:ph type="title" idx="13"/>
          </p:nvPr>
        </p:nvSpPr>
        <p:spPr>
          <a:xfrm>
            <a:off x="776550" y="3617845"/>
            <a:ext cx="2233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Our Process</a:t>
            </a:r>
          </a:p>
        </p:txBody>
      </p:sp>
      <p:sp>
        <p:nvSpPr>
          <p:cNvPr id="2755" name="Google Shape;2755;p35"/>
          <p:cNvSpPr txBox="1">
            <a:spLocks noGrp="1"/>
          </p:cNvSpPr>
          <p:nvPr>
            <p:ph type="title" idx="15"/>
          </p:nvPr>
        </p:nvSpPr>
        <p:spPr>
          <a:xfrm>
            <a:off x="776550" y="2980641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756" name="Google Shape;2756;p35"/>
          <p:cNvSpPr txBox="1">
            <a:spLocks noGrp="1"/>
          </p:cNvSpPr>
          <p:nvPr>
            <p:ph type="title" idx="16"/>
          </p:nvPr>
        </p:nvSpPr>
        <p:spPr>
          <a:xfrm>
            <a:off x="3471150" y="361784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Revenue Model</a:t>
            </a:r>
          </a:p>
        </p:txBody>
      </p:sp>
      <p:sp>
        <p:nvSpPr>
          <p:cNvPr id="2758" name="Google Shape;2758;p35"/>
          <p:cNvSpPr txBox="1">
            <a:spLocks noGrp="1"/>
          </p:cNvSpPr>
          <p:nvPr>
            <p:ph type="title" idx="18"/>
          </p:nvPr>
        </p:nvSpPr>
        <p:spPr>
          <a:xfrm>
            <a:off x="3471150" y="2980641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759" name="Google Shape;2759;p35"/>
          <p:cNvSpPr txBox="1">
            <a:spLocks noGrp="1"/>
          </p:cNvSpPr>
          <p:nvPr>
            <p:ph type="title" idx="19"/>
          </p:nvPr>
        </p:nvSpPr>
        <p:spPr>
          <a:xfrm>
            <a:off x="6222294" y="3609796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Prototype</a:t>
            </a:r>
          </a:p>
        </p:txBody>
      </p:sp>
      <p:sp>
        <p:nvSpPr>
          <p:cNvPr id="2761" name="Google Shape;2761;p35"/>
          <p:cNvSpPr txBox="1">
            <a:spLocks noGrp="1"/>
          </p:cNvSpPr>
          <p:nvPr>
            <p:ph type="title" idx="21"/>
          </p:nvPr>
        </p:nvSpPr>
        <p:spPr>
          <a:xfrm>
            <a:off x="6149850" y="2980641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2762" name="Google Shape;2762;p35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2763" name="Google Shape;2763;p3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63834736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2" name="Google Shape;3972;p58"/>
          <p:cNvSpPr/>
          <p:nvPr/>
        </p:nvSpPr>
        <p:spPr>
          <a:xfrm>
            <a:off x="5201766" y="2353664"/>
            <a:ext cx="21039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3" name="Google Shape;3973;p58"/>
          <p:cNvSpPr/>
          <p:nvPr/>
        </p:nvSpPr>
        <p:spPr>
          <a:xfrm>
            <a:off x="1013650" y="2386502"/>
            <a:ext cx="21039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5" name="Google Shape;3975;p58"/>
          <p:cNvSpPr/>
          <p:nvPr/>
        </p:nvSpPr>
        <p:spPr>
          <a:xfrm>
            <a:off x="1795849" y="4312764"/>
            <a:ext cx="21039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6" name="Google Shape;3976;p58"/>
          <p:cNvSpPr txBox="1">
            <a:spLocks noGrp="1"/>
          </p:cNvSpPr>
          <p:nvPr>
            <p:ph type="title" idx="8"/>
          </p:nvPr>
        </p:nvSpPr>
        <p:spPr>
          <a:xfrm>
            <a:off x="713100" y="33345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</a:t>
            </a:r>
            <a:r>
              <a:rPr lang="en" dirty="0">
                <a:solidFill>
                  <a:schemeClr val="accent2"/>
                </a:solidFill>
              </a:rPr>
              <a:t>TEAM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977" name="Google Shape;3977;p58"/>
          <p:cNvSpPr txBox="1">
            <a:spLocks noGrp="1"/>
          </p:cNvSpPr>
          <p:nvPr>
            <p:ph type="title"/>
          </p:nvPr>
        </p:nvSpPr>
        <p:spPr>
          <a:xfrm>
            <a:off x="1829911" y="4399606"/>
            <a:ext cx="20193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Sangam Suman</a:t>
            </a:r>
            <a:endParaRPr dirty="0"/>
          </a:p>
        </p:txBody>
      </p:sp>
      <p:sp>
        <p:nvSpPr>
          <p:cNvPr id="3979" name="Google Shape;3979;p58"/>
          <p:cNvSpPr txBox="1">
            <a:spLocks noGrp="1"/>
          </p:cNvSpPr>
          <p:nvPr>
            <p:ph type="title" idx="2"/>
          </p:nvPr>
        </p:nvSpPr>
        <p:spPr>
          <a:xfrm>
            <a:off x="1025505" y="2431944"/>
            <a:ext cx="20193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Shivam Gupta</a:t>
            </a:r>
          </a:p>
        </p:txBody>
      </p:sp>
      <p:sp>
        <p:nvSpPr>
          <p:cNvPr id="3983" name="Google Shape;3983;p58"/>
          <p:cNvSpPr txBox="1">
            <a:spLocks noGrp="1"/>
          </p:cNvSpPr>
          <p:nvPr>
            <p:ph type="title" idx="6"/>
          </p:nvPr>
        </p:nvSpPr>
        <p:spPr>
          <a:xfrm>
            <a:off x="5244066" y="2433026"/>
            <a:ext cx="20193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Priyanshu Saw</a:t>
            </a:r>
          </a:p>
        </p:txBody>
      </p:sp>
      <p:pic>
        <p:nvPicPr>
          <p:cNvPr id="3985" name="Google Shape;3985;p58" descr="A picture containing person, person, wall, indoor&#10;&#10;Description automatically generated"/>
          <p:cNvPicPr preferRelativeResize="0"/>
          <p:nvPr/>
        </p:nvPicPr>
        <p:blipFill rotWithShape="1">
          <a:blip r:embed="rId3"/>
          <a:srcRect t="25" b="25"/>
          <a:stretch/>
        </p:blipFill>
        <p:spPr>
          <a:xfrm>
            <a:off x="2080384" y="2968856"/>
            <a:ext cx="1206900" cy="1206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42913" algn="bl" rotWithShape="0">
              <a:schemeClr val="accent2">
                <a:alpha val="40000"/>
              </a:schemeClr>
            </a:outerShdw>
          </a:effectLst>
        </p:spPr>
      </p:pic>
      <p:pic>
        <p:nvPicPr>
          <p:cNvPr id="3987" name="Google Shape;3987;p58"/>
          <p:cNvPicPr preferRelativeResize="0"/>
          <p:nvPr/>
        </p:nvPicPr>
        <p:blipFill rotWithShape="1">
          <a:blip r:embed="rId4"/>
          <a:srcRect t="25" b="25"/>
          <a:stretch/>
        </p:blipFill>
        <p:spPr>
          <a:xfrm>
            <a:off x="1356384" y="1074867"/>
            <a:ext cx="1235497" cy="1188653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42913" algn="bl" rotWithShape="0">
              <a:schemeClr val="accent2">
                <a:alpha val="40000"/>
              </a:schemeClr>
            </a:outerShdw>
          </a:effectLst>
        </p:spPr>
      </p:pic>
      <p:pic>
        <p:nvPicPr>
          <p:cNvPr id="3988" name="Google Shape;3988;p58"/>
          <p:cNvPicPr preferRelativeResize="0"/>
          <p:nvPr/>
        </p:nvPicPr>
        <p:blipFill rotWithShape="1">
          <a:blip r:embed="rId5"/>
          <a:srcRect t="25" b="25"/>
          <a:stretch/>
        </p:blipFill>
        <p:spPr>
          <a:xfrm>
            <a:off x="5545433" y="1037035"/>
            <a:ext cx="1235497" cy="1188653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42913" algn="bl" rotWithShape="0">
              <a:schemeClr val="accent2">
                <a:alpha val="40000"/>
              </a:schemeClr>
            </a:outerShdw>
          </a:effectLst>
        </p:spPr>
      </p:pic>
      <p:grpSp>
        <p:nvGrpSpPr>
          <p:cNvPr id="3989" name="Google Shape;3989;p58"/>
          <p:cNvGrpSpPr/>
          <p:nvPr/>
        </p:nvGrpSpPr>
        <p:grpSpPr>
          <a:xfrm rot="10800000">
            <a:off x="3175166" y="4761503"/>
            <a:ext cx="883262" cy="242091"/>
            <a:chOff x="2300350" y="2601250"/>
            <a:chExt cx="2275275" cy="623625"/>
          </a:xfrm>
        </p:grpSpPr>
        <p:sp>
          <p:nvSpPr>
            <p:cNvPr id="3990" name="Google Shape;3990;p58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58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58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58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58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58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6" name="Google Shape;3996;p58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3997" name="Google Shape;3997;p58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58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58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58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58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2" name="Google Shape;4002;p58"/>
          <p:cNvGrpSpPr/>
          <p:nvPr/>
        </p:nvGrpSpPr>
        <p:grpSpPr>
          <a:xfrm rot="5400000">
            <a:off x="2818975" y="662775"/>
            <a:ext cx="98902" cy="553090"/>
            <a:chOff x="4898850" y="4820550"/>
            <a:chExt cx="98902" cy="553090"/>
          </a:xfrm>
        </p:grpSpPr>
        <p:sp>
          <p:nvSpPr>
            <p:cNvPr id="4003" name="Google Shape;4003;p5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5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5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5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5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oogle Shape;3988;p58">
            <a:extLst>
              <a:ext uri="{FF2B5EF4-FFF2-40B4-BE49-F238E27FC236}">
                <a16:creationId xmlns:a16="http://schemas.microsoft.com/office/drawing/2014/main" id="{3BFEB3D6-E016-705E-DED9-5B7F0E28DBFB}"/>
              </a:ext>
            </a:extLst>
          </p:cNvPr>
          <p:cNvPicPr preferRelativeResize="0"/>
          <p:nvPr/>
        </p:nvPicPr>
        <p:blipFill>
          <a:blip r:embed="rId6"/>
          <a:srcRect t="13059" b="13059"/>
          <a:stretch/>
        </p:blipFill>
        <p:spPr>
          <a:xfrm>
            <a:off x="4964662" y="2927616"/>
            <a:ext cx="1235497" cy="1188653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42913" algn="bl" rotWithShape="0">
              <a:schemeClr val="accent2">
                <a:alpha val="40000"/>
              </a:schemeClr>
            </a:outerShdw>
          </a:effectLst>
        </p:spPr>
      </p:pic>
      <p:sp>
        <p:nvSpPr>
          <p:cNvPr id="3" name="Google Shape;3975;p58">
            <a:extLst>
              <a:ext uri="{FF2B5EF4-FFF2-40B4-BE49-F238E27FC236}">
                <a16:creationId xmlns:a16="http://schemas.microsoft.com/office/drawing/2014/main" id="{D4691C9B-F0B0-53EC-BCA8-D4292DD17221}"/>
              </a:ext>
            </a:extLst>
          </p:cNvPr>
          <p:cNvSpPr/>
          <p:nvPr/>
        </p:nvSpPr>
        <p:spPr>
          <a:xfrm>
            <a:off x="4477265" y="4325118"/>
            <a:ext cx="21039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977;p58">
            <a:extLst>
              <a:ext uri="{FF2B5EF4-FFF2-40B4-BE49-F238E27FC236}">
                <a16:creationId xmlns:a16="http://schemas.microsoft.com/office/drawing/2014/main" id="{2CFF2946-8E59-ABFC-4A64-66CB44ED7A22}"/>
              </a:ext>
            </a:extLst>
          </p:cNvPr>
          <p:cNvSpPr txBox="1">
            <a:spLocks/>
          </p:cNvSpPr>
          <p:nvPr/>
        </p:nvSpPr>
        <p:spPr>
          <a:xfrm>
            <a:off x="4494860" y="4395484"/>
            <a:ext cx="2019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18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IN" dirty="0"/>
              <a:t>Nancy</a:t>
            </a:r>
          </a:p>
        </p:txBody>
      </p:sp>
    </p:spTree>
    <p:extLst>
      <p:ext uri="{BB962C8B-B14F-4D97-AF65-F5344CB8AC3E}">
        <p14:creationId xmlns:p14="http://schemas.microsoft.com/office/powerpoint/2010/main" val="19638845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2" name="Google Shape;2772;p36"/>
          <p:cNvSpPr txBox="1">
            <a:spLocks noGrp="1"/>
          </p:cNvSpPr>
          <p:nvPr>
            <p:ph type="title"/>
          </p:nvPr>
        </p:nvSpPr>
        <p:spPr>
          <a:xfrm>
            <a:off x="713100" y="1473716"/>
            <a:ext cx="4635708" cy="6690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PROBLEM </a:t>
            </a:r>
            <a:r>
              <a:rPr lang="en">
                <a:solidFill>
                  <a:schemeClr val="accent2"/>
                </a:solidFill>
              </a:rPr>
              <a:t>STATEMENT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773" name="Google Shape;2773;p36"/>
          <p:cNvSpPr txBox="1">
            <a:spLocks noGrp="1"/>
          </p:cNvSpPr>
          <p:nvPr>
            <p:ph type="subTitle" idx="1"/>
          </p:nvPr>
        </p:nvSpPr>
        <p:spPr>
          <a:xfrm>
            <a:off x="788841" y="2571355"/>
            <a:ext cx="4401600" cy="10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/>
              <a:t>NGO faces many allegations considering the inappropriate use of money &amp; often don't have regular audits.</a:t>
            </a:r>
          </a:p>
          <a:p>
            <a:pPr marL="0" indent="0"/>
            <a:endParaRPr lang="en-US"/>
          </a:p>
        </p:txBody>
      </p:sp>
      <p:pic>
        <p:nvPicPr>
          <p:cNvPr id="2774" name="Google Shape;2774;p36"/>
          <p:cNvPicPr preferRelativeResize="0"/>
          <p:nvPr/>
        </p:nvPicPr>
        <p:blipFill rotWithShape="1">
          <a:blip r:embed="rId3"/>
          <a:srcRect l="14065" r="14065"/>
          <a:stretch/>
        </p:blipFill>
        <p:spPr>
          <a:xfrm>
            <a:off x="5418380" y="1025338"/>
            <a:ext cx="2727600" cy="2730300"/>
          </a:xfrm>
          <a:prstGeom prst="ellipse">
            <a:avLst/>
          </a:prstGeom>
          <a:noFill/>
          <a:ln>
            <a:noFill/>
          </a:ln>
          <a:effectLst>
            <a:outerShdw blurRad="657225" algn="bl" rotWithShape="0">
              <a:schemeClr val="accent2">
                <a:alpha val="40000"/>
              </a:schemeClr>
            </a:outerShdw>
          </a:effectLst>
        </p:spPr>
      </p:pic>
      <p:sp>
        <p:nvSpPr>
          <p:cNvPr id="2775" name="Google Shape;2775;p36"/>
          <p:cNvSpPr/>
          <p:nvPr/>
        </p:nvSpPr>
        <p:spPr>
          <a:xfrm>
            <a:off x="-1414555" y="4201465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2776;p36"/>
          <p:cNvSpPr/>
          <p:nvPr/>
        </p:nvSpPr>
        <p:spPr>
          <a:xfrm>
            <a:off x="-1111455" y="3922165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77" name="Google Shape;2777;p36"/>
          <p:cNvGrpSpPr/>
          <p:nvPr/>
        </p:nvGrpSpPr>
        <p:grpSpPr>
          <a:xfrm rot="10800000">
            <a:off x="7471439" y="3616978"/>
            <a:ext cx="883262" cy="242091"/>
            <a:chOff x="2300350" y="2601250"/>
            <a:chExt cx="2275275" cy="623625"/>
          </a:xfrm>
        </p:grpSpPr>
        <p:sp>
          <p:nvSpPr>
            <p:cNvPr id="2778" name="Google Shape;2778;p3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4" name="Google Shape;2784;p36"/>
          <p:cNvGrpSpPr/>
          <p:nvPr/>
        </p:nvGrpSpPr>
        <p:grpSpPr>
          <a:xfrm rot="5400000">
            <a:off x="2345200" y="704475"/>
            <a:ext cx="98902" cy="553090"/>
            <a:chOff x="4898850" y="4820550"/>
            <a:chExt cx="98902" cy="553090"/>
          </a:xfrm>
        </p:grpSpPr>
        <p:sp>
          <p:nvSpPr>
            <p:cNvPr id="2785" name="Google Shape;2785;p3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3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0" name="Google Shape;2790;p36"/>
          <p:cNvGrpSpPr/>
          <p:nvPr/>
        </p:nvGrpSpPr>
        <p:grpSpPr>
          <a:xfrm>
            <a:off x="2596239" y="3820728"/>
            <a:ext cx="883262" cy="242091"/>
            <a:chOff x="2300350" y="2601250"/>
            <a:chExt cx="2275275" cy="623625"/>
          </a:xfrm>
        </p:grpSpPr>
        <p:sp>
          <p:nvSpPr>
            <p:cNvPr id="2791" name="Google Shape;2791;p3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7" name="Google Shape;2797;p36"/>
          <p:cNvGrpSpPr/>
          <p:nvPr/>
        </p:nvGrpSpPr>
        <p:grpSpPr>
          <a:xfrm>
            <a:off x="4762192" y="4297866"/>
            <a:ext cx="1105976" cy="133969"/>
            <a:chOff x="8183182" y="663852"/>
            <a:chExt cx="1475028" cy="178673"/>
          </a:xfrm>
        </p:grpSpPr>
        <p:grpSp>
          <p:nvGrpSpPr>
            <p:cNvPr id="2798" name="Google Shape;2798;p36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799" name="Google Shape;2799;p3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3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3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3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3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3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3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3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3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3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9" name="Google Shape;2809;p36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810" name="Google Shape;2810;p3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3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3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3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3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3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3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3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3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3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Google Shape;4294;p63">
            <a:extLst>
              <a:ext uri="{FF2B5EF4-FFF2-40B4-BE49-F238E27FC236}">
                <a16:creationId xmlns:a16="http://schemas.microsoft.com/office/drawing/2014/main" id="{6A04CE65-485B-6E63-3F3C-D3DB66F22F15}"/>
              </a:ext>
            </a:extLst>
          </p:cNvPr>
          <p:cNvSpPr/>
          <p:nvPr/>
        </p:nvSpPr>
        <p:spPr>
          <a:xfrm>
            <a:off x="713100" y="2099192"/>
            <a:ext cx="4213085" cy="29340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297;p63">
            <a:extLst>
              <a:ext uri="{FF2B5EF4-FFF2-40B4-BE49-F238E27FC236}">
                <a16:creationId xmlns:a16="http://schemas.microsoft.com/office/drawing/2014/main" id="{DDC4D664-EEFF-EDEC-304C-66305EBA2263}"/>
              </a:ext>
            </a:extLst>
          </p:cNvPr>
          <p:cNvSpPr txBox="1">
            <a:spLocks noGrp="1"/>
          </p:cNvSpPr>
          <p:nvPr/>
        </p:nvSpPr>
        <p:spPr>
          <a:xfrm>
            <a:off x="31374" y="693138"/>
            <a:ext cx="2130300" cy="920700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Font typeface="Exo"/>
              <a:buNone/>
              <a:defRPr sz="8000" b="1" i="0" u="none" strike="noStrike" cap="none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Font typeface="Exo"/>
              <a:buNone/>
              <a:defRPr sz="8000" b="0" i="0" u="none" strike="noStrike" cap="none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Font typeface="Exo"/>
              <a:buNone/>
              <a:defRPr sz="8000" b="0" i="0" u="none" strike="noStrike" cap="none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Font typeface="Exo"/>
              <a:buNone/>
              <a:defRPr sz="8000" b="0" i="0" u="none" strike="noStrike" cap="none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Font typeface="Exo"/>
              <a:buNone/>
              <a:defRPr sz="8000" b="0" i="0" u="none" strike="noStrike" cap="none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Font typeface="Exo"/>
              <a:buNone/>
              <a:defRPr sz="8000" b="0" i="0" u="none" strike="noStrike" cap="none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Font typeface="Exo"/>
              <a:buNone/>
              <a:defRPr sz="8000" b="0" i="0" u="none" strike="noStrike" cap="none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Font typeface="Exo"/>
              <a:buNone/>
              <a:defRPr sz="8000" b="0" i="0" u="none" strike="noStrike" cap="none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Font typeface="Exo"/>
              <a:buNone/>
              <a:defRPr sz="8000" b="0" i="0" u="none" strike="noStrike" cap="none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52502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p40"/>
          <p:cNvSpPr/>
          <p:nvPr/>
        </p:nvSpPr>
        <p:spPr>
          <a:xfrm>
            <a:off x="5773650" y="2171673"/>
            <a:ext cx="23604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5" name="Google Shape;2985;p40"/>
          <p:cNvSpPr/>
          <p:nvPr/>
        </p:nvSpPr>
        <p:spPr>
          <a:xfrm>
            <a:off x="924073" y="2171673"/>
            <a:ext cx="23604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6" name="Google Shape;2986;p40"/>
          <p:cNvSpPr txBox="1">
            <a:spLocks noGrp="1"/>
          </p:cNvSpPr>
          <p:nvPr>
            <p:ph type="title"/>
          </p:nvPr>
        </p:nvSpPr>
        <p:spPr>
          <a:xfrm>
            <a:off x="624558" y="233527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</a:t>
            </a:r>
            <a:r>
              <a:rPr lang="en">
                <a:solidFill>
                  <a:schemeClr val="accent2"/>
                </a:solidFill>
              </a:rPr>
              <a:t>VS.</a:t>
            </a:r>
            <a:r>
              <a:rPr lang="en"/>
              <a:t> SOLUTION</a:t>
            </a:r>
            <a:endParaRPr/>
          </a:p>
        </p:txBody>
      </p:sp>
      <p:sp>
        <p:nvSpPr>
          <p:cNvPr id="2987" name="Google Shape;2987;p40"/>
          <p:cNvSpPr txBox="1">
            <a:spLocks noGrp="1"/>
          </p:cNvSpPr>
          <p:nvPr>
            <p:ph type="title" idx="2"/>
          </p:nvPr>
        </p:nvSpPr>
        <p:spPr>
          <a:xfrm>
            <a:off x="827702" y="2270266"/>
            <a:ext cx="26220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2988" name="Google Shape;2988;p40"/>
          <p:cNvSpPr txBox="1">
            <a:spLocks noGrp="1"/>
          </p:cNvSpPr>
          <p:nvPr>
            <p:ph type="subTitle" idx="1"/>
          </p:nvPr>
        </p:nvSpPr>
        <p:spPr>
          <a:xfrm>
            <a:off x="249123" y="2905232"/>
            <a:ext cx="3893788" cy="9567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       Many people in need struggle to find the right kind of help, while NGOs often operate in discretion and lack resources.</a:t>
            </a:r>
            <a:endParaRPr lang="en-US"/>
          </a:p>
          <a:p>
            <a:pPr marL="0" indent="0"/>
            <a:endParaRPr lang="en"/>
          </a:p>
        </p:txBody>
      </p:sp>
      <p:sp>
        <p:nvSpPr>
          <p:cNvPr id="2989" name="Google Shape;2989;p40"/>
          <p:cNvSpPr txBox="1">
            <a:spLocks noGrp="1"/>
          </p:cNvSpPr>
          <p:nvPr>
            <p:ph type="title" idx="3"/>
          </p:nvPr>
        </p:nvSpPr>
        <p:spPr>
          <a:xfrm>
            <a:off x="5672816" y="2270266"/>
            <a:ext cx="26220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2990" name="Google Shape;2990;p40"/>
          <p:cNvSpPr txBox="1">
            <a:spLocks noGrp="1"/>
          </p:cNvSpPr>
          <p:nvPr>
            <p:ph type="subTitle" idx="4"/>
          </p:nvPr>
        </p:nvSpPr>
        <p:spPr>
          <a:xfrm>
            <a:off x="5353754" y="2905231"/>
            <a:ext cx="3459127" cy="9567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A central platform that unites all NGOs under one roof, enabling them to collaborate and share resources in a transparent way.</a:t>
            </a:r>
            <a:endParaRPr lang="en-US"/>
          </a:p>
        </p:txBody>
      </p:sp>
      <p:grpSp>
        <p:nvGrpSpPr>
          <p:cNvPr id="3002" name="Google Shape;3002;p40"/>
          <p:cNvGrpSpPr/>
          <p:nvPr/>
        </p:nvGrpSpPr>
        <p:grpSpPr>
          <a:xfrm>
            <a:off x="7809182" y="1730029"/>
            <a:ext cx="2250993" cy="228146"/>
            <a:chOff x="7809182" y="1151604"/>
            <a:chExt cx="2250993" cy="228146"/>
          </a:xfrm>
        </p:grpSpPr>
        <p:sp>
          <p:nvSpPr>
            <p:cNvPr id="3003" name="Google Shape;3003;p40"/>
            <p:cNvSpPr/>
            <p:nvPr/>
          </p:nvSpPr>
          <p:spPr>
            <a:xfrm rot="10800000">
              <a:off x="7809182" y="1151604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0"/>
            <p:cNvSpPr/>
            <p:nvPr/>
          </p:nvSpPr>
          <p:spPr>
            <a:xfrm rot="10800000">
              <a:off x="8065475" y="1311650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5" name="Google Shape;3005;p40"/>
          <p:cNvSpPr/>
          <p:nvPr/>
        </p:nvSpPr>
        <p:spPr>
          <a:xfrm rot="10800000" flipH="1">
            <a:off x="-542840" y="425928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oogle Shape;2774;p36" descr="A picture containing text&#10;&#10;Description automatically generated">
            <a:extLst>
              <a:ext uri="{FF2B5EF4-FFF2-40B4-BE49-F238E27FC236}">
                <a16:creationId xmlns:a16="http://schemas.microsoft.com/office/drawing/2014/main" id="{DEB9780F-0CC2-52CB-5598-F8C3D4B4643B}"/>
              </a:ext>
            </a:extLst>
          </p:cNvPr>
          <p:cNvPicPr preferRelativeResize="0"/>
          <p:nvPr/>
        </p:nvPicPr>
        <p:blipFill rotWithShape="1">
          <a:blip r:embed="rId3"/>
          <a:srcRect l="18822" r="18822"/>
          <a:stretch/>
        </p:blipFill>
        <p:spPr>
          <a:xfrm>
            <a:off x="3668048" y="797361"/>
            <a:ext cx="1815045" cy="1744003"/>
          </a:xfrm>
          <a:prstGeom prst="ellipse">
            <a:avLst/>
          </a:prstGeom>
          <a:noFill/>
          <a:ln>
            <a:noFill/>
          </a:ln>
          <a:effectLst>
            <a:outerShdw blurRad="657225" algn="bl" rotWithShape="0">
              <a:schemeClr val="accent2">
                <a:alpha val="40000"/>
              </a:scheme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8B3BDF-5B90-9859-3B49-C1016B9F82AD}"/>
              </a:ext>
            </a:extLst>
          </p:cNvPr>
          <p:cNvSpPr txBox="1"/>
          <p:nvPr/>
        </p:nvSpPr>
        <p:spPr>
          <a:xfrm>
            <a:off x="3668713" y="2903538"/>
            <a:ext cx="1814512" cy="3175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22787A-1638-3B50-C9DA-AAF74E5501AF}"/>
              </a:ext>
            </a:extLst>
          </p:cNvPr>
          <p:cNvSpPr txBox="1"/>
          <p:nvPr/>
        </p:nvSpPr>
        <p:spPr>
          <a:xfrm>
            <a:off x="3668713" y="2903538"/>
            <a:ext cx="1814512" cy="3175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endParaRPr lang="en-US"/>
          </a:p>
        </p:txBody>
      </p: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2" name="Google Shape;2772;p36"/>
          <p:cNvSpPr txBox="1">
            <a:spLocks noGrp="1"/>
          </p:cNvSpPr>
          <p:nvPr>
            <p:ph type="title"/>
          </p:nvPr>
        </p:nvSpPr>
        <p:spPr>
          <a:xfrm>
            <a:off x="713100" y="1723050"/>
            <a:ext cx="440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 </a:t>
            </a:r>
            <a:r>
              <a:rPr lang="en">
                <a:solidFill>
                  <a:schemeClr val="accent2"/>
                </a:solidFill>
              </a:rPr>
              <a:t>STATEMENT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773" name="Google Shape;2773;p36"/>
          <p:cNvSpPr txBox="1">
            <a:spLocks noGrp="1"/>
          </p:cNvSpPr>
          <p:nvPr>
            <p:ph type="subTitle" idx="1"/>
          </p:nvPr>
        </p:nvSpPr>
        <p:spPr>
          <a:xfrm>
            <a:off x="837040" y="2613929"/>
            <a:ext cx="4401600" cy="10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br>
              <a:rPr lang="en-US"/>
            </a:br>
            <a:r>
              <a:rPr lang="en-US"/>
              <a:t>Our mission is to create a centralized platform to build trust, promote transparency, and improve quality of life.</a:t>
            </a:r>
          </a:p>
          <a:p>
            <a:pPr marL="0" indent="0"/>
            <a:endParaRPr lang="en-US"/>
          </a:p>
        </p:txBody>
      </p:sp>
      <p:pic>
        <p:nvPicPr>
          <p:cNvPr id="2774" name="Google Shape;2774;p36" descr="Free Images : achievement, african descent, agreement, arms, asian ..."/>
          <p:cNvPicPr preferRelativeResize="0"/>
          <p:nvPr/>
        </p:nvPicPr>
        <p:blipFill rotWithShape="1">
          <a:blip r:embed="rId3"/>
          <a:srcRect l="14747" r="14747"/>
          <a:stretch/>
        </p:blipFill>
        <p:spPr>
          <a:xfrm>
            <a:off x="5474725" y="1307063"/>
            <a:ext cx="2727600" cy="2730300"/>
          </a:xfrm>
          <a:prstGeom prst="ellipse">
            <a:avLst/>
          </a:prstGeom>
          <a:noFill/>
          <a:ln>
            <a:noFill/>
          </a:ln>
          <a:effectLst>
            <a:outerShdw blurRad="657225" algn="bl" rotWithShape="0">
              <a:schemeClr val="accent2">
                <a:alpha val="40000"/>
              </a:schemeClr>
            </a:outerShdw>
          </a:effectLst>
        </p:spPr>
      </p:pic>
      <p:sp>
        <p:nvSpPr>
          <p:cNvPr id="2775" name="Google Shape;2775;p36"/>
          <p:cNvSpPr/>
          <p:nvPr/>
        </p:nvSpPr>
        <p:spPr>
          <a:xfrm>
            <a:off x="-1414555" y="4201465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2776;p36"/>
          <p:cNvSpPr/>
          <p:nvPr/>
        </p:nvSpPr>
        <p:spPr>
          <a:xfrm>
            <a:off x="-1111455" y="3922165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77" name="Google Shape;2777;p36"/>
          <p:cNvGrpSpPr/>
          <p:nvPr/>
        </p:nvGrpSpPr>
        <p:grpSpPr>
          <a:xfrm rot="10800000">
            <a:off x="7471439" y="3616978"/>
            <a:ext cx="883262" cy="242091"/>
            <a:chOff x="2300350" y="2601250"/>
            <a:chExt cx="2275275" cy="623625"/>
          </a:xfrm>
        </p:grpSpPr>
        <p:sp>
          <p:nvSpPr>
            <p:cNvPr id="2778" name="Google Shape;2778;p3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4" name="Google Shape;2784;p36"/>
          <p:cNvGrpSpPr/>
          <p:nvPr/>
        </p:nvGrpSpPr>
        <p:grpSpPr>
          <a:xfrm rot="5400000">
            <a:off x="2345200" y="704475"/>
            <a:ext cx="98902" cy="553090"/>
            <a:chOff x="4898850" y="4820550"/>
            <a:chExt cx="98902" cy="553090"/>
          </a:xfrm>
        </p:grpSpPr>
        <p:sp>
          <p:nvSpPr>
            <p:cNvPr id="2785" name="Google Shape;2785;p3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3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0" name="Google Shape;2790;p36"/>
          <p:cNvGrpSpPr/>
          <p:nvPr/>
        </p:nvGrpSpPr>
        <p:grpSpPr>
          <a:xfrm>
            <a:off x="2596239" y="3820728"/>
            <a:ext cx="883262" cy="242091"/>
            <a:chOff x="2300350" y="2601250"/>
            <a:chExt cx="2275275" cy="623625"/>
          </a:xfrm>
        </p:grpSpPr>
        <p:sp>
          <p:nvSpPr>
            <p:cNvPr id="2791" name="Google Shape;2791;p3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7" name="Google Shape;2797;p36"/>
          <p:cNvGrpSpPr/>
          <p:nvPr/>
        </p:nvGrpSpPr>
        <p:grpSpPr>
          <a:xfrm>
            <a:off x="4762192" y="4297866"/>
            <a:ext cx="1105976" cy="133969"/>
            <a:chOff x="8183182" y="663852"/>
            <a:chExt cx="1475028" cy="178673"/>
          </a:xfrm>
        </p:grpSpPr>
        <p:grpSp>
          <p:nvGrpSpPr>
            <p:cNvPr id="2798" name="Google Shape;2798;p36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799" name="Google Shape;2799;p3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3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3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3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3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3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3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3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3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3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9" name="Google Shape;2809;p36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810" name="Google Shape;2810;p3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3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3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3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3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3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3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3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3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3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4297;p63">
            <a:extLst>
              <a:ext uri="{FF2B5EF4-FFF2-40B4-BE49-F238E27FC236}">
                <a16:creationId xmlns:a16="http://schemas.microsoft.com/office/drawing/2014/main" id="{DDC4D664-EEFF-EDEC-304C-66305EBA2263}"/>
              </a:ext>
            </a:extLst>
          </p:cNvPr>
          <p:cNvSpPr txBox="1">
            <a:spLocks noGrp="1"/>
          </p:cNvSpPr>
          <p:nvPr/>
        </p:nvSpPr>
        <p:spPr>
          <a:xfrm>
            <a:off x="-3053" y="885933"/>
            <a:ext cx="2130300" cy="920700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Font typeface="Exo"/>
              <a:buNone/>
              <a:defRPr sz="8000" b="1" i="0" u="none" strike="noStrike" cap="none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Font typeface="Exo"/>
              <a:buNone/>
              <a:defRPr sz="8000" b="0" i="0" u="none" strike="noStrike" cap="none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Font typeface="Exo"/>
              <a:buNone/>
              <a:defRPr sz="8000" b="0" i="0" u="none" strike="noStrike" cap="none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Font typeface="Exo"/>
              <a:buNone/>
              <a:defRPr sz="8000" b="0" i="0" u="none" strike="noStrike" cap="none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Font typeface="Exo"/>
              <a:buNone/>
              <a:defRPr sz="8000" b="0" i="0" u="none" strike="noStrike" cap="none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Font typeface="Exo"/>
              <a:buNone/>
              <a:defRPr sz="8000" b="0" i="0" u="none" strike="noStrike" cap="none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Font typeface="Exo"/>
              <a:buNone/>
              <a:defRPr sz="8000" b="0" i="0" u="none" strike="noStrike" cap="none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Font typeface="Exo"/>
              <a:buNone/>
              <a:defRPr sz="8000" b="0" i="0" u="none" strike="noStrike" cap="none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Font typeface="Exo"/>
              <a:buNone/>
              <a:defRPr sz="8000" b="0" i="0" u="none" strike="noStrike" cap="none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02</a:t>
            </a:r>
          </a:p>
        </p:txBody>
      </p:sp>
      <p:sp>
        <p:nvSpPr>
          <p:cNvPr id="4" name="Google Shape;4294;p63">
            <a:extLst>
              <a:ext uri="{FF2B5EF4-FFF2-40B4-BE49-F238E27FC236}">
                <a16:creationId xmlns:a16="http://schemas.microsoft.com/office/drawing/2014/main" id="{EB68ED45-E67F-0B8C-06EE-DE2F38AB616C}"/>
              </a:ext>
            </a:extLst>
          </p:cNvPr>
          <p:cNvSpPr/>
          <p:nvPr/>
        </p:nvSpPr>
        <p:spPr>
          <a:xfrm>
            <a:off x="754413" y="2236903"/>
            <a:ext cx="3793067" cy="29340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4" name="Google Shape;4204;p62"/>
          <p:cNvSpPr txBox="1">
            <a:spLocks noGrp="1"/>
          </p:cNvSpPr>
          <p:nvPr>
            <p:ph type="title"/>
          </p:nvPr>
        </p:nvSpPr>
        <p:spPr>
          <a:xfrm>
            <a:off x="265540" y="35349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>
                <a:solidFill>
                  <a:schemeClr val="accent2"/>
                </a:solidFill>
              </a:rPr>
              <a:t>PROCESS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4205" name="Google Shape;4205;p62"/>
          <p:cNvGrpSpPr/>
          <p:nvPr/>
        </p:nvGrpSpPr>
        <p:grpSpPr>
          <a:xfrm>
            <a:off x="696275" y="2641171"/>
            <a:ext cx="1841996" cy="993144"/>
            <a:chOff x="696275" y="2641171"/>
            <a:chExt cx="1841996" cy="993144"/>
          </a:xfrm>
        </p:grpSpPr>
        <p:sp>
          <p:nvSpPr>
            <p:cNvPr id="4206" name="Google Shape;4206;p62"/>
            <p:cNvSpPr/>
            <p:nvPr/>
          </p:nvSpPr>
          <p:spPr>
            <a:xfrm>
              <a:off x="696275" y="2641171"/>
              <a:ext cx="1793700" cy="399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Exo"/>
                  <a:ea typeface="Exo"/>
                  <a:cs typeface="Exo"/>
                </a:rPr>
                <a:t>NGO's</a:t>
              </a:r>
            </a:p>
          </p:txBody>
        </p:sp>
        <p:sp>
          <p:nvSpPr>
            <p:cNvPr id="4207" name="Google Shape;4207;p62"/>
            <p:cNvSpPr txBox="1"/>
            <p:nvPr/>
          </p:nvSpPr>
          <p:spPr>
            <a:xfrm>
              <a:off x="744571" y="3172615"/>
              <a:ext cx="1793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>
                  <a:solidFill>
                    <a:schemeClr val="lt1"/>
                  </a:solidFill>
                  <a:latin typeface="PT Sans"/>
                  <a:ea typeface="PT Sans"/>
                  <a:cs typeface="PT Sans"/>
                </a:rPr>
                <a:t>NGO's would register themselves to the platform </a:t>
              </a:r>
            </a:p>
          </p:txBody>
        </p:sp>
      </p:grpSp>
      <p:grpSp>
        <p:nvGrpSpPr>
          <p:cNvPr id="4208" name="Google Shape;4208;p62"/>
          <p:cNvGrpSpPr/>
          <p:nvPr/>
        </p:nvGrpSpPr>
        <p:grpSpPr>
          <a:xfrm>
            <a:off x="2660894" y="3376091"/>
            <a:ext cx="2000264" cy="1218137"/>
            <a:chOff x="2674717" y="3375310"/>
            <a:chExt cx="1985024" cy="1227314"/>
          </a:xfrm>
        </p:grpSpPr>
        <p:sp>
          <p:nvSpPr>
            <p:cNvPr id="4209" name="Google Shape;4209;p62"/>
            <p:cNvSpPr/>
            <p:nvPr/>
          </p:nvSpPr>
          <p:spPr>
            <a:xfrm>
              <a:off x="2674717" y="3375310"/>
              <a:ext cx="1985024" cy="57333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800" b="1">
                  <a:solidFill>
                    <a:schemeClr val="lt1"/>
                  </a:solidFill>
                  <a:latin typeface="Exo"/>
                  <a:ea typeface="Exo"/>
                  <a:cs typeface="Exo"/>
                </a:rPr>
                <a:t>Matching Algorithm</a:t>
              </a:r>
            </a:p>
          </p:txBody>
        </p:sp>
        <p:sp>
          <p:nvSpPr>
            <p:cNvPr id="4210" name="Google Shape;4210;p62"/>
            <p:cNvSpPr txBox="1"/>
            <p:nvPr/>
          </p:nvSpPr>
          <p:spPr>
            <a:xfrm>
              <a:off x="2864118" y="4140924"/>
              <a:ext cx="1793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>
                  <a:solidFill>
                    <a:schemeClr val="lt1"/>
                  </a:solidFill>
                  <a:latin typeface="PT Sans"/>
                </a:rPr>
                <a:t>Connecting on type of assistance &amp; Location</a:t>
              </a:r>
            </a:p>
          </p:txBody>
        </p:sp>
      </p:grpSp>
      <p:grpSp>
        <p:nvGrpSpPr>
          <p:cNvPr id="4211" name="Google Shape;4211;p62"/>
          <p:cNvGrpSpPr/>
          <p:nvPr/>
        </p:nvGrpSpPr>
        <p:grpSpPr>
          <a:xfrm>
            <a:off x="4666825" y="2641171"/>
            <a:ext cx="1793700" cy="920700"/>
            <a:chOff x="4666825" y="2641171"/>
            <a:chExt cx="1793700" cy="920700"/>
          </a:xfrm>
        </p:grpSpPr>
        <p:sp>
          <p:nvSpPr>
            <p:cNvPr id="4212" name="Google Shape;4212;p62"/>
            <p:cNvSpPr/>
            <p:nvPr/>
          </p:nvSpPr>
          <p:spPr>
            <a:xfrm>
              <a:off x="4666825" y="2641171"/>
              <a:ext cx="1793700" cy="399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Exo"/>
                  <a:ea typeface="Exo"/>
                  <a:cs typeface="Exo"/>
                </a:rPr>
                <a:t>People</a:t>
              </a:r>
            </a:p>
          </p:txBody>
        </p:sp>
        <p:sp>
          <p:nvSpPr>
            <p:cNvPr id="4213" name="Google Shape;4213;p62"/>
            <p:cNvSpPr txBox="1"/>
            <p:nvPr/>
          </p:nvSpPr>
          <p:spPr>
            <a:xfrm>
              <a:off x="4666825" y="3100171"/>
              <a:ext cx="1793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>
                  <a:solidFill>
                    <a:schemeClr val="lt1"/>
                  </a:solidFill>
                  <a:latin typeface="PT Sans"/>
                </a:rPr>
                <a:t>Philanthropists</a:t>
              </a:r>
            </a:p>
          </p:txBody>
        </p:sp>
      </p:grpSp>
      <p:grpSp>
        <p:nvGrpSpPr>
          <p:cNvPr id="4214" name="Google Shape;4214;p62"/>
          <p:cNvGrpSpPr/>
          <p:nvPr/>
        </p:nvGrpSpPr>
        <p:grpSpPr>
          <a:xfrm>
            <a:off x="6652100" y="3479371"/>
            <a:ext cx="1855670" cy="1017098"/>
            <a:chOff x="6652100" y="3479371"/>
            <a:chExt cx="1855670" cy="1017098"/>
          </a:xfrm>
        </p:grpSpPr>
        <p:sp>
          <p:nvSpPr>
            <p:cNvPr id="4215" name="Google Shape;4215;p62"/>
            <p:cNvSpPr/>
            <p:nvPr/>
          </p:nvSpPr>
          <p:spPr>
            <a:xfrm>
              <a:off x="6652100" y="3479371"/>
              <a:ext cx="1793700" cy="399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800" b="1">
                  <a:solidFill>
                    <a:schemeClr val="lt1"/>
                  </a:solidFill>
                  <a:latin typeface="Exo"/>
                  <a:ea typeface="Exo"/>
                  <a:cs typeface="Exo"/>
                </a:rPr>
                <a:t>Record </a:t>
              </a:r>
            </a:p>
          </p:txBody>
        </p:sp>
        <p:sp>
          <p:nvSpPr>
            <p:cNvPr id="4216" name="Google Shape;4216;p62"/>
            <p:cNvSpPr txBox="1"/>
            <p:nvPr/>
          </p:nvSpPr>
          <p:spPr>
            <a:xfrm>
              <a:off x="6714070" y="4034769"/>
              <a:ext cx="1793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>
                  <a:solidFill>
                    <a:schemeClr val="lt1"/>
                  </a:solidFill>
                  <a:latin typeface="PT Sans"/>
                  <a:ea typeface="PT Sans"/>
                  <a:cs typeface="PT Sans"/>
                </a:rPr>
                <a:t>Immutable blockchain based Record Generated</a:t>
              </a:r>
            </a:p>
          </p:txBody>
        </p:sp>
      </p:grpSp>
      <p:sp>
        <p:nvSpPr>
          <p:cNvPr id="4217" name="Google Shape;4217;p62"/>
          <p:cNvSpPr/>
          <p:nvPr/>
        </p:nvSpPr>
        <p:spPr>
          <a:xfrm>
            <a:off x="1084775" y="1372125"/>
            <a:ext cx="1016700" cy="10167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8" name="Google Shape;4218;p62"/>
          <p:cNvSpPr/>
          <p:nvPr/>
        </p:nvSpPr>
        <p:spPr>
          <a:xfrm>
            <a:off x="3070050" y="2210325"/>
            <a:ext cx="1016700" cy="10167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9" name="Google Shape;4219;p62"/>
          <p:cNvSpPr/>
          <p:nvPr/>
        </p:nvSpPr>
        <p:spPr>
          <a:xfrm>
            <a:off x="5055325" y="1372125"/>
            <a:ext cx="1016700" cy="10167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0" name="Google Shape;4220;p62"/>
          <p:cNvSpPr/>
          <p:nvPr/>
        </p:nvSpPr>
        <p:spPr>
          <a:xfrm>
            <a:off x="7040600" y="2210325"/>
            <a:ext cx="1016700" cy="10167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2" name="Google Shape;4222;p62"/>
          <p:cNvGrpSpPr/>
          <p:nvPr/>
        </p:nvGrpSpPr>
        <p:grpSpPr>
          <a:xfrm>
            <a:off x="1352423" y="1668350"/>
            <a:ext cx="481393" cy="461712"/>
            <a:chOff x="3338019" y="4118213"/>
            <a:chExt cx="416502" cy="399474"/>
          </a:xfrm>
        </p:grpSpPr>
        <p:sp>
          <p:nvSpPr>
            <p:cNvPr id="4223" name="Google Shape;4223;p62"/>
            <p:cNvSpPr/>
            <p:nvPr/>
          </p:nvSpPr>
          <p:spPr>
            <a:xfrm>
              <a:off x="3455574" y="4263874"/>
              <a:ext cx="181423" cy="181423"/>
            </a:xfrm>
            <a:custGeom>
              <a:avLst/>
              <a:gdLst/>
              <a:ahLst/>
              <a:cxnLst/>
              <a:rect l="l" t="t" r="r" b="b"/>
              <a:pathLst>
                <a:path w="5073" h="5073" extrusionOk="0">
                  <a:moveTo>
                    <a:pt x="2524" y="1501"/>
                  </a:moveTo>
                  <a:cubicBezTo>
                    <a:pt x="3096" y="1501"/>
                    <a:pt x="3548" y="1953"/>
                    <a:pt x="3548" y="2525"/>
                  </a:cubicBezTo>
                  <a:cubicBezTo>
                    <a:pt x="3548" y="3096"/>
                    <a:pt x="3096" y="3549"/>
                    <a:pt x="2524" y="3549"/>
                  </a:cubicBezTo>
                  <a:cubicBezTo>
                    <a:pt x="1977" y="3549"/>
                    <a:pt x="1500" y="3096"/>
                    <a:pt x="1500" y="2525"/>
                  </a:cubicBezTo>
                  <a:cubicBezTo>
                    <a:pt x="1500" y="1977"/>
                    <a:pt x="1953" y="1501"/>
                    <a:pt x="2524" y="1501"/>
                  </a:cubicBezTo>
                  <a:close/>
                  <a:moveTo>
                    <a:pt x="2286" y="0"/>
                  </a:moveTo>
                  <a:lnTo>
                    <a:pt x="2215" y="643"/>
                  </a:lnTo>
                  <a:cubicBezTo>
                    <a:pt x="2215" y="786"/>
                    <a:pt x="2120" y="905"/>
                    <a:pt x="2000" y="929"/>
                  </a:cubicBezTo>
                  <a:cubicBezTo>
                    <a:pt x="1929" y="953"/>
                    <a:pt x="1858" y="1000"/>
                    <a:pt x="1786" y="1024"/>
                  </a:cubicBezTo>
                  <a:cubicBezTo>
                    <a:pt x="1736" y="1054"/>
                    <a:pt x="1682" y="1067"/>
                    <a:pt x="1627" y="1067"/>
                  </a:cubicBezTo>
                  <a:cubicBezTo>
                    <a:pt x="1552" y="1067"/>
                    <a:pt x="1474" y="1042"/>
                    <a:pt x="1405" y="1000"/>
                  </a:cubicBezTo>
                  <a:lnTo>
                    <a:pt x="905" y="572"/>
                  </a:lnTo>
                  <a:lnTo>
                    <a:pt x="572" y="905"/>
                  </a:lnTo>
                  <a:lnTo>
                    <a:pt x="976" y="1429"/>
                  </a:lnTo>
                  <a:cubicBezTo>
                    <a:pt x="1072" y="1524"/>
                    <a:pt x="1096" y="1667"/>
                    <a:pt x="1024" y="1786"/>
                  </a:cubicBezTo>
                  <a:cubicBezTo>
                    <a:pt x="1000" y="1858"/>
                    <a:pt x="953" y="1929"/>
                    <a:pt x="929" y="2001"/>
                  </a:cubicBezTo>
                  <a:cubicBezTo>
                    <a:pt x="905" y="2120"/>
                    <a:pt x="786" y="2215"/>
                    <a:pt x="643" y="2239"/>
                  </a:cubicBezTo>
                  <a:lnTo>
                    <a:pt x="0" y="2310"/>
                  </a:lnTo>
                  <a:lnTo>
                    <a:pt x="0" y="2763"/>
                  </a:lnTo>
                  <a:lnTo>
                    <a:pt x="643" y="2834"/>
                  </a:lnTo>
                  <a:cubicBezTo>
                    <a:pt x="786" y="2858"/>
                    <a:pt x="905" y="2953"/>
                    <a:pt x="953" y="3072"/>
                  </a:cubicBezTo>
                  <a:cubicBezTo>
                    <a:pt x="976" y="3144"/>
                    <a:pt x="1000" y="3215"/>
                    <a:pt x="1024" y="3287"/>
                  </a:cubicBezTo>
                  <a:cubicBezTo>
                    <a:pt x="1096" y="3406"/>
                    <a:pt x="1072" y="3549"/>
                    <a:pt x="1000" y="3644"/>
                  </a:cubicBezTo>
                  <a:lnTo>
                    <a:pt x="572" y="4168"/>
                  </a:lnTo>
                  <a:lnTo>
                    <a:pt x="905" y="4501"/>
                  </a:lnTo>
                  <a:lnTo>
                    <a:pt x="1429" y="4073"/>
                  </a:lnTo>
                  <a:cubicBezTo>
                    <a:pt x="1490" y="4026"/>
                    <a:pt x="1572" y="4000"/>
                    <a:pt x="1654" y="4000"/>
                  </a:cubicBezTo>
                  <a:cubicBezTo>
                    <a:pt x="1699" y="4000"/>
                    <a:pt x="1744" y="4008"/>
                    <a:pt x="1786" y="4025"/>
                  </a:cubicBezTo>
                  <a:cubicBezTo>
                    <a:pt x="1858" y="4073"/>
                    <a:pt x="1929" y="4096"/>
                    <a:pt x="2000" y="4120"/>
                  </a:cubicBezTo>
                  <a:cubicBezTo>
                    <a:pt x="2120" y="4168"/>
                    <a:pt x="2215" y="4263"/>
                    <a:pt x="2239" y="4406"/>
                  </a:cubicBezTo>
                  <a:lnTo>
                    <a:pt x="2310" y="5073"/>
                  </a:lnTo>
                  <a:lnTo>
                    <a:pt x="2763" y="5049"/>
                  </a:lnTo>
                  <a:lnTo>
                    <a:pt x="2834" y="4406"/>
                  </a:lnTo>
                  <a:cubicBezTo>
                    <a:pt x="2858" y="4263"/>
                    <a:pt x="2953" y="4168"/>
                    <a:pt x="3072" y="4120"/>
                  </a:cubicBezTo>
                  <a:cubicBezTo>
                    <a:pt x="3144" y="4096"/>
                    <a:pt x="3215" y="4073"/>
                    <a:pt x="3286" y="4025"/>
                  </a:cubicBezTo>
                  <a:cubicBezTo>
                    <a:pt x="3336" y="4005"/>
                    <a:pt x="3389" y="3994"/>
                    <a:pt x="3442" y="3994"/>
                  </a:cubicBezTo>
                  <a:cubicBezTo>
                    <a:pt x="3516" y="3994"/>
                    <a:pt x="3588" y="4017"/>
                    <a:pt x="3644" y="4073"/>
                  </a:cubicBezTo>
                  <a:lnTo>
                    <a:pt x="4168" y="4477"/>
                  </a:lnTo>
                  <a:lnTo>
                    <a:pt x="4501" y="4144"/>
                  </a:lnTo>
                  <a:lnTo>
                    <a:pt x="4072" y="3644"/>
                  </a:lnTo>
                  <a:cubicBezTo>
                    <a:pt x="4001" y="3525"/>
                    <a:pt x="3977" y="3382"/>
                    <a:pt x="4025" y="3263"/>
                  </a:cubicBezTo>
                  <a:cubicBezTo>
                    <a:pt x="4072" y="3191"/>
                    <a:pt x="4096" y="3144"/>
                    <a:pt x="4120" y="3072"/>
                  </a:cubicBezTo>
                  <a:cubicBezTo>
                    <a:pt x="4168" y="2929"/>
                    <a:pt x="4287" y="2834"/>
                    <a:pt x="4406" y="2834"/>
                  </a:cubicBezTo>
                  <a:lnTo>
                    <a:pt x="5073" y="2763"/>
                  </a:lnTo>
                  <a:lnTo>
                    <a:pt x="5073" y="2286"/>
                  </a:lnTo>
                  <a:lnTo>
                    <a:pt x="4406" y="2215"/>
                  </a:lnTo>
                  <a:cubicBezTo>
                    <a:pt x="4263" y="2215"/>
                    <a:pt x="4168" y="2120"/>
                    <a:pt x="4120" y="2001"/>
                  </a:cubicBezTo>
                  <a:cubicBezTo>
                    <a:pt x="4096" y="1929"/>
                    <a:pt x="4072" y="1858"/>
                    <a:pt x="4025" y="1786"/>
                  </a:cubicBezTo>
                  <a:cubicBezTo>
                    <a:pt x="3977" y="1667"/>
                    <a:pt x="3977" y="1524"/>
                    <a:pt x="4072" y="1405"/>
                  </a:cubicBezTo>
                  <a:lnTo>
                    <a:pt x="4477" y="905"/>
                  </a:lnTo>
                  <a:lnTo>
                    <a:pt x="4144" y="572"/>
                  </a:lnTo>
                  <a:lnTo>
                    <a:pt x="3644" y="977"/>
                  </a:lnTo>
                  <a:cubicBezTo>
                    <a:pt x="3574" y="1032"/>
                    <a:pt x="3496" y="1056"/>
                    <a:pt x="3419" y="1056"/>
                  </a:cubicBezTo>
                  <a:cubicBezTo>
                    <a:pt x="3365" y="1056"/>
                    <a:pt x="3312" y="1044"/>
                    <a:pt x="3263" y="1024"/>
                  </a:cubicBezTo>
                  <a:cubicBezTo>
                    <a:pt x="3215" y="1000"/>
                    <a:pt x="3144" y="953"/>
                    <a:pt x="3072" y="929"/>
                  </a:cubicBezTo>
                  <a:cubicBezTo>
                    <a:pt x="2929" y="905"/>
                    <a:pt x="2858" y="786"/>
                    <a:pt x="2834" y="643"/>
                  </a:cubicBezTo>
                  <a:lnTo>
                    <a:pt x="27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62"/>
            <p:cNvSpPr/>
            <p:nvPr/>
          </p:nvSpPr>
          <p:spPr>
            <a:xfrm>
              <a:off x="3338019" y="4448630"/>
              <a:ext cx="70667" cy="69057"/>
            </a:xfrm>
            <a:custGeom>
              <a:avLst/>
              <a:gdLst/>
              <a:ahLst/>
              <a:cxnLst/>
              <a:rect l="l" t="t" r="r" b="b"/>
              <a:pathLst>
                <a:path w="1976" h="1931" extrusionOk="0">
                  <a:moveTo>
                    <a:pt x="81" y="0"/>
                  </a:moveTo>
                  <a:cubicBezTo>
                    <a:pt x="55" y="0"/>
                    <a:pt x="28" y="1"/>
                    <a:pt x="1" y="2"/>
                  </a:cubicBezTo>
                  <a:lnTo>
                    <a:pt x="1" y="1598"/>
                  </a:lnTo>
                  <a:cubicBezTo>
                    <a:pt x="1" y="1788"/>
                    <a:pt x="144" y="1931"/>
                    <a:pt x="334" y="1931"/>
                  </a:cubicBezTo>
                  <a:lnTo>
                    <a:pt x="1906" y="1931"/>
                  </a:lnTo>
                  <a:cubicBezTo>
                    <a:pt x="1975" y="909"/>
                    <a:pt x="1139" y="0"/>
                    <a:pt x="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62"/>
            <p:cNvSpPr/>
            <p:nvPr/>
          </p:nvSpPr>
          <p:spPr>
            <a:xfrm>
              <a:off x="3338019" y="4190630"/>
              <a:ext cx="70667" cy="69057"/>
            </a:xfrm>
            <a:custGeom>
              <a:avLst/>
              <a:gdLst/>
              <a:ahLst/>
              <a:cxnLst/>
              <a:rect l="l" t="t" r="r" b="b"/>
              <a:pathLst>
                <a:path w="1976" h="1931" extrusionOk="0">
                  <a:moveTo>
                    <a:pt x="334" y="0"/>
                  </a:moveTo>
                  <a:cubicBezTo>
                    <a:pt x="144" y="0"/>
                    <a:pt x="1" y="143"/>
                    <a:pt x="1" y="334"/>
                  </a:cubicBezTo>
                  <a:lnTo>
                    <a:pt x="1" y="1929"/>
                  </a:lnTo>
                  <a:cubicBezTo>
                    <a:pt x="28" y="1930"/>
                    <a:pt x="56" y="1931"/>
                    <a:pt x="83" y="1931"/>
                  </a:cubicBezTo>
                  <a:cubicBezTo>
                    <a:pt x="1140" y="1931"/>
                    <a:pt x="1975" y="1045"/>
                    <a:pt x="19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62"/>
            <p:cNvSpPr/>
            <p:nvPr/>
          </p:nvSpPr>
          <p:spPr>
            <a:xfrm>
              <a:off x="3338019" y="4118213"/>
              <a:ext cx="416490" cy="399467"/>
            </a:xfrm>
            <a:custGeom>
              <a:avLst/>
              <a:gdLst/>
              <a:ahLst/>
              <a:cxnLst/>
              <a:rect l="l" t="t" r="r" b="b"/>
              <a:pathLst>
                <a:path w="11646" h="11170" extrusionOk="0">
                  <a:moveTo>
                    <a:pt x="7121" y="668"/>
                  </a:moveTo>
                  <a:cubicBezTo>
                    <a:pt x="7574" y="668"/>
                    <a:pt x="7955" y="1049"/>
                    <a:pt x="7955" y="1501"/>
                  </a:cubicBezTo>
                  <a:lnTo>
                    <a:pt x="7955" y="2025"/>
                  </a:lnTo>
                  <a:lnTo>
                    <a:pt x="3692" y="2025"/>
                  </a:lnTo>
                  <a:lnTo>
                    <a:pt x="3692" y="1501"/>
                  </a:lnTo>
                  <a:cubicBezTo>
                    <a:pt x="3692" y="1049"/>
                    <a:pt x="4049" y="668"/>
                    <a:pt x="4502" y="668"/>
                  </a:cubicBezTo>
                  <a:close/>
                  <a:moveTo>
                    <a:pt x="6359" y="3383"/>
                  </a:moveTo>
                  <a:cubicBezTo>
                    <a:pt x="6526" y="3383"/>
                    <a:pt x="6669" y="3526"/>
                    <a:pt x="6693" y="3692"/>
                  </a:cubicBezTo>
                  <a:lnTo>
                    <a:pt x="6764" y="4311"/>
                  </a:lnTo>
                  <a:lnTo>
                    <a:pt x="7240" y="3930"/>
                  </a:lnTo>
                  <a:cubicBezTo>
                    <a:pt x="7312" y="3871"/>
                    <a:pt x="7395" y="3841"/>
                    <a:pt x="7475" y="3841"/>
                  </a:cubicBezTo>
                  <a:cubicBezTo>
                    <a:pt x="7556" y="3841"/>
                    <a:pt x="7633" y="3871"/>
                    <a:pt x="7693" y="3930"/>
                  </a:cubicBezTo>
                  <a:lnTo>
                    <a:pt x="8455" y="4692"/>
                  </a:lnTo>
                  <a:cubicBezTo>
                    <a:pt x="8598" y="4811"/>
                    <a:pt x="8598" y="5026"/>
                    <a:pt x="8479" y="5145"/>
                  </a:cubicBezTo>
                  <a:lnTo>
                    <a:pt x="8098" y="5645"/>
                  </a:lnTo>
                  <a:lnTo>
                    <a:pt x="8717" y="5716"/>
                  </a:lnTo>
                  <a:cubicBezTo>
                    <a:pt x="8907" y="5740"/>
                    <a:pt x="9026" y="5883"/>
                    <a:pt x="9026" y="6050"/>
                  </a:cubicBezTo>
                  <a:lnTo>
                    <a:pt x="9026" y="7145"/>
                  </a:lnTo>
                  <a:cubicBezTo>
                    <a:pt x="9026" y="7312"/>
                    <a:pt x="8907" y="7455"/>
                    <a:pt x="8741" y="7479"/>
                  </a:cubicBezTo>
                  <a:lnTo>
                    <a:pt x="8098" y="7550"/>
                  </a:lnTo>
                  <a:lnTo>
                    <a:pt x="8502" y="8026"/>
                  </a:lnTo>
                  <a:cubicBezTo>
                    <a:pt x="8621" y="8169"/>
                    <a:pt x="8598" y="8360"/>
                    <a:pt x="8479" y="8479"/>
                  </a:cubicBezTo>
                  <a:lnTo>
                    <a:pt x="7717" y="9241"/>
                  </a:lnTo>
                  <a:cubicBezTo>
                    <a:pt x="7651" y="9306"/>
                    <a:pt x="7564" y="9343"/>
                    <a:pt x="7475" y="9343"/>
                  </a:cubicBezTo>
                  <a:cubicBezTo>
                    <a:pt x="7402" y="9343"/>
                    <a:pt x="7328" y="9318"/>
                    <a:pt x="7264" y="9265"/>
                  </a:cubicBezTo>
                  <a:lnTo>
                    <a:pt x="6764" y="8884"/>
                  </a:lnTo>
                  <a:lnTo>
                    <a:pt x="6693" y="9503"/>
                  </a:lnTo>
                  <a:cubicBezTo>
                    <a:pt x="6669" y="9693"/>
                    <a:pt x="6526" y="9813"/>
                    <a:pt x="6359" y="9813"/>
                  </a:cubicBezTo>
                  <a:lnTo>
                    <a:pt x="5287" y="9813"/>
                  </a:lnTo>
                  <a:cubicBezTo>
                    <a:pt x="5121" y="9813"/>
                    <a:pt x="4954" y="9693"/>
                    <a:pt x="4954" y="9503"/>
                  </a:cubicBezTo>
                  <a:lnTo>
                    <a:pt x="4883" y="8884"/>
                  </a:lnTo>
                  <a:lnTo>
                    <a:pt x="4383" y="9289"/>
                  </a:lnTo>
                  <a:cubicBezTo>
                    <a:pt x="4326" y="9334"/>
                    <a:pt x="4249" y="9357"/>
                    <a:pt x="4170" y="9357"/>
                  </a:cubicBezTo>
                  <a:cubicBezTo>
                    <a:pt x="4082" y="9357"/>
                    <a:pt x="3993" y="9328"/>
                    <a:pt x="3930" y="9265"/>
                  </a:cubicBezTo>
                  <a:lnTo>
                    <a:pt x="3168" y="8503"/>
                  </a:lnTo>
                  <a:cubicBezTo>
                    <a:pt x="3049" y="8384"/>
                    <a:pt x="3025" y="8193"/>
                    <a:pt x="3144" y="8050"/>
                  </a:cubicBezTo>
                  <a:lnTo>
                    <a:pt x="3549" y="7550"/>
                  </a:lnTo>
                  <a:lnTo>
                    <a:pt x="2906" y="7479"/>
                  </a:lnTo>
                  <a:cubicBezTo>
                    <a:pt x="2739" y="7455"/>
                    <a:pt x="2596" y="7312"/>
                    <a:pt x="2596" y="7145"/>
                  </a:cubicBezTo>
                  <a:lnTo>
                    <a:pt x="2596" y="6074"/>
                  </a:lnTo>
                  <a:cubicBezTo>
                    <a:pt x="2596" y="5907"/>
                    <a:pt x="2739" y="5740"/>
                    <a:pt x="2906" y="5740"/>
                  </a:cubicBezTo>
                  <a:lnTo>
                    <a:pt x="3525" y="5669"/>
                  </a:lnTo>
                  <a:lnTo>
                    <a:pt x="3144" y="5169"/>
                  </a:lnTo>
                  <a:cubicBezTo>
                    <a:pt x="3025" y="5050"/>
                    <a:pt x="3025" y="4835"/>
                    <a:pt x="3168" y="4716"/>
                  </a:cubicBezTo>
                  <a:lnTo>
                    <a:pt x="3906" y="3954"/>
                  </a:lnTo>
                  <a:cubicBezTo>
                    <a:pt x="3972" y="3889"/>
                    <a:pt x="4066" y="3852"/>
                    <a:pt x="4157" y="3852"/>
                  </a:cubicBezTo>
                  <a:cubicBezTo>
                    <a:pt x="4232" y="3852"/>
                    <a:pt x="4305" y="3877"/>
                    <a:pt x="4359" y="3930"/>
                  </a:cubicBezTo>
                  <a:lnTo>
                    <a:pt x="4859" y="4335"/>
                  </a:lnTo>
                  <a:lnTo>
                    <a:pt x="4930" y="3692"/>
                  </a:lnTo>
                  <a:cubicBezTo>
                    <a:pt x="4954" y="3526"/>
                    <a:pt x="5097" y="3383"/>
                    <a:pt x="5264" y="3383"/>
                  </a:cubicBezTo>
                  <a:close/>
                  <a:moveTo>
                    <a:pt x="4502" y="1"/>
                  </a:moveTo>
                  <a:cubicBezTo>
                    <a:pt x="3692" y="1"/>
                    <a:pt x="3001" y="668"/>
                    <a:pt x="3001" y="1501"/>
                  </a:cubicBezTo>
                  <a:lnTo>
                    <a:pt x="3001" y="2025"/>
                  </a:lnTo>
                  <a:lnTo>
                    <a:pt x="2596" y="2025"/>
                  </a:lnTo>
                  <a:cubicBezTo>
                    <a:pt x="2643" y="3473"/>
                    <a:pt x="1453" y="4646"/>
                    <a:pt x="82" y="4646"/>
                  </a:cubicBezTo>
                  <a:cubicBezTo>
                    <a:pt x="55" y="4646"/>
                    <a:pt x="28" y="4646"/>
                    <a:pt x="1" y="4645"/>
                  </a:cubicBezTo>
                  <a:lnTo>
                    <a:pt x="1" y="8574"/>
                  </a:lnTo>
                  <a:cubicBezTo>
                    <a:pt x="41" y="8572"/>
                    <a:pt x="81" y="8571"/>
                    <a:pt x="121" y="8571"/>
                  </a:cubicBezTo>
                  <a:cubicBezTo>
                    <a:pt x="1476" y="8571"/>
                    <a:pt x="2643" y="9736"/>
                    <a:pt x="2596" y="11170"/>
                  </a:cubicBezTo>
                  <a:lnTo>
                    <a:pt x="9050" y="11170"/>
                  </a:lnTo>
                  <a:cubicBezTo>
                    <a:pt x="8981" y="9736"/>
                    <a:pt x="10147" y="8571"/>
                    <a:pt x="11524" y="8571"/>
                  </a:cubicBezTo>
                  <a:cubicBezTo>
                    <a:pt x="11564" y="8571"/>
                    <a:pt x="11605" y="8572"/>
                    <a:pt x="11646" y="8574"/>
                  </a:cubicBezTo>
                  <a:lnTo>
                    <a:pt x="11646" y="4645"/>
                  </a:lnTo>
                  <a:cubicBezTo>
                    <a:pt x="11618" y="4646"/>
                    <a:pt x="11590" y="4646"/>
                    <a:pt x="11563" y="4646"/>
                  </a:cubicBezTo>
                  <a:cubicBezTo>
                    <a:pt x="10192" y="4646"/>
                    <a:pt x="8980" y="3496"/>
                    <a:pt x="9050" y="2025"/>
                  </a:cubicBezTo>
                  <a:lnTo>
                    <a:pt x="8621" y="2025"/>
                  </a:lnTo>
                  <a:lnTo>
                    <a:pt x="8621" y="1501"/>
                  </a:lnTo>
                  <a:cubicBezTo>
                    <a:pt x="8621" y="668"/>
                    <a:pt x="7955" y="1"/>
                    <a:pt x="7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62"/>
            <p:cNvSpPr/>
            <p:nvPr/>
          </p:nvSpPr>
          <p:spPr>
            <a:xfrm>
              <a:off x="3683890" y="4448630"/>
              <a:ext cx="70631" cy="69057"/>
            </a:xfrm>
            <a:custGeom>
              <a:avLst/>
              <a:gdLst/>
              <a:ahLst/>
              <a:cxnLst/>
              <a:rect l="l" t="t" r="r" b="b"/>
              <a:pathLst>
                <a:path w="1975" h="1931" extrusionOk="0">
                  <a:moveTo>
                    <a:pt x="1894" y="0"/>
                  </a:moveTo>
                  <a:cubicBezTo>
                    <a:pt x="837" y="0"/>
                    <a:pt x="0" y="909"/>
                    <a:pt x="70" y="1931"/>
                  </a:cubicBezTo>
                  <a:lnTo>
                    <a:pt x="1618" y="1931"/>
                  </a:lnTo>
                  <a:cubicBezTo>
                    <a:pt x="1808" y="1931"/>
                    <a:pt x="1975" y="1788"/>
                    <a:pt x="1975" y="1598"/>
                  </a:cubicBezTo>
                  <a:lnTo>
                    <a:pt x="1975" y="2"/>
                  </a:lnTo>
                  <a:cubicBezTo>
                    <a:pt x="1948" y="1"/>
                    <a:pt x="1921" y="0"/>
                    <a:pt x="18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62"/>
            <p:cNvSpPr/>
            <p:nvPr/>
          </p:nvSpPr>
          <p:spPr>
            <a:xfrm>
              <a:off x="3683890" y="4190630"/>
              <a:ext cx="70631" cy="69057"/>
            </a:xfrm>
            <a:custGeom>
              <a:avLst/>
              <a:gdLst/>
              <a:ahLst/>
              <a:cxnLst/>
              <a:rect l="l" t="t" r="r" b="b"/>
              <a:pathLst>
                <a:path w="1975" h="1931" extrusionOk="0">
                  <a:moveTo>
                    <a:pt x="70" y="0"/>
                  </a:moveTo>
                  <a:cubicBezTo>
                    <a:pt x="0" y="1045"/>
                    <a:pt x="836" y="1931"/>
                    <a:pt x="1892" y="1931"/>
                  </a:cubicBezTo>
                  <a:cubicBezTo>
                    <a:pt x="1920" y="1931"/>
                    <a:pt x="1947" y="1930"/>
                    <a:pt x="1975" y="1929"/>
                  </a:cubicBezTo>
                  <a:lnTo>
                    <a:pt x="1975" y="334"/>
                  </a:lnTo>
                  <a:cubicBezTo>
                    <a:pt x="1975" y="143"/>
                    <a:pt x="1808" y="0"/>
                    <a:pt x="16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62"/>
            <p:cNvSpPr/>
            <p:nvPr/>
          </p:nvSpPr>
          <p:spPr>
            <a:xfrm>
              <a:off x="3533074" y="4341374"/>
              <a:ext cx="25570" cy="25570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57" y="0"/>
                  </a:moveTo>
                  <a:cubicBezTo>
                    <a:pt x="167" y="0"/>
                    <a:pt x="0" y="167"/>
                    <a:pt x="0" y="358"/>
                  </a:cubicBezTo>
                  <a:cubicBezTo>
                    <a:pt x="0" y="548"/>
                    <a:pt x="167" y="715"/>
                    <a:pt x="357" y="715"/>
                  </a:cubicBezTo>
                  <a:cubicBezTo>
                    <a:pt x="572" y="715"/>
                    <a:pt x="715" y="548"/>
                    <a:pt x="715" y="358"/>
                  </a:cubicBezTo>
                  <a:cubicBezTo>
                    <a:pt x="715" y="167"/>
                    <a:pt x="572" y="0"/>
                    <a:pt x="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3" name="Google Shape;4233;p62"/>
          <p:cNvGrpSpPr/>
          <p:nvPr/>
        </p:nvGrpSpPr>
        <p:grpSpPr>
          <a:xfrm>
            <a:off x="3337761" y="2478463"/>
            <a:ext cx="481411" cy="480423"/>
            <a:chOff x="5439998" y="2736800"/>
            <a:chExt cx="417348" cy="416492"/>
          </a:xfrm>
        </p:grpSpPr>
        <p:sp>
          <p:nvSpPr>
            <p:cNvPr id="4234" name="Google Shape;4234;p62"/>
            <p:cNvSpPr/>
            <p:nvPr/>
          </p:nvSpPr>
          <p:spPr>
            <a:xfrm>
              <a:off x="5439998" y="2736800"/>
              <a:ext cx="123524" cy="23854"/>
            </a:xfrm>
            <a:custGeom>
              <a:avLst/>
              <a:gdLst/>
              <a:ahLst/>
              <a:cxnLst/>
              <a:rect l="l" t="t" r="r" b="b"/>
              <a:pathLst>
                <a:path w="3454" h="667" extrusionOk="0">
                  <a:moveTo>
                    <a:pt x="358" y="0"/>
                  </a:moveTo>
                  <a:cubicBezTo>
                    <a:pt x="167" y="0"/>
                    <a:pt x="1" y="143"/>
                    <a:pt x="1" y="333"/>
                  </a:cubicBezTo>
                  <a:lnTo>
                    <a:pt x="1" y="667"/>
                  </a:lnTo>
                  <a:lnTo>
                    <a:pt x="3454" y="667"/>
                  </a:lnTo>
                  <a:cubicBezTo>
                    <a:pt x="3144" y="238"/>
                    <a:pt x="3240" y="381"/>
                    <a:pt x="3049" y="119"/>
                  </a:cubicBezTo>
                  <a:cubicBezTo>
                    <a:pt x="3001" y="48"/>
                    <a:pt x="2882" y="0"/>
                    <a:pt x="2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62"/>
            <p:cNvSpPr/>
            <p:nvPr/>
          </p:nvSpPr>
          <p:spPr>
            <a:xfrm>
              <a:off x="5628222" y="2955674"/>
              <a:ext cx="123524" cy="24712"/>
            </a:xfrm>
            <a:custGeom>
              <a:avLst/>
              <a:gdLst/>
              <a:ahLst/>
              <a:cxnLst/>
              <a:rect l="l" t="t" r="r" b="b"/>
              <a:pathLst>
                <a:path w="3454" h="691" extrusionOk="0">
                  <a:moveTo>
                    <a:pt x="358" y="0"/>
                  </a:moveTo>
                  <a:cubicBezTo>
                    <a:pt x="168" y="0"/>
                    <a:pt x="1" y="167"/>
                    <a:pt x="1" y="358"/>
                  </a:cubicBezTo>
                  <a:lnTo>
                    <a:pt x="1" y="691"/>
                  </a:lnTo>
                  <a:lnTo>
                    <a:pt x="3454" y="691"/>
                  </a:lnTo>
                  <a:cubicBezTo>
                    <a:pt x="3144" y="262"/>
                    <a:pt x="3240" y="405"/>
                    <a:pt x="3049" y="143"/>
                  </a:cubicBezTo>
                  <a:cubicBezTo>
                    <a:pt x="2978" y="72"/>
                    <a:pt x="2882" y="0"/>
                    <a:pt x="2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62"/>
            <p:cNvSpPr/>
            <p:nvPr/>
          </p:nvSpPr>
          <p:spPr>
            <a:xfrm>
              <a:off x="5439998" y="2785331"/>
              <a:ext cx="417348" cy="367960"/>
            </a:xfrm>
            <a:custGeom>
              <a:avLst/>
              <a:gdLst/>
              <a:ahLst/>
              <a:cxnLst/>
              <a:rect l="l" t="t" r="r" b="b"/>
              <a:pathLst>
                <a:path w="11670" h="10289" extrusionOk="0">
                  <a:moveTo>
                    <a:pt x="2525" y="1715"/>
                  </a:moveTo>
                  <a:cubicBezTo>
                    <a:pt x="2716" y="1715"/>
                    <a:pt x="2859" y="1882"/>
                    <a:pt x="2859" y="2072"/>
                  </a:cubicBezTo>
                  <a:cubicBezTo>
                    <a:pt x="2859" y="2263"/>
                    <a:pt x="2716" y="2406"/>
                    <a:pt x="2525" y="2406"/>
                  </a:cubicBezTo>
                  <a:cubicBezTo>
                    <a:pt x="2335" y="2406"/>
                    <a:pt x="2192" y="2263"/>
                    <a:pt x="2192" y="2072"/>
                  </a:cubicBezTo>
                  <a:cubicBezTo>
                    <a:pt x="2192" y="1882"/>
                    <a:pt x="2335" y="1715"/>
                    <a:pt x="2525" y="1715"/>
                  </a:cubicBezTo>
                  <a:close/>
                  <a:moveTo>
                    <a:pt x="3883" y="1715"/>
                  </a:moveTo>
                  <a:cubicBezTo>
                    <a:pt x="4073" y="1715"/>
                    <a:pt x="4240" y="1882"/>
                    <a:pt x="4240" y="2072"/>
                  </a:cubicBezTo>
                  <a:cubicBezTo>
                    <a:pt x="4240" y="2263"/>
                    <a:pt x="4073" y="2406"/>
                    <a:pt x="3883" y="2406"/>
                  </a:cubicBezTo>
                  <a:cubicBezTo>
                    <a:pt x="3692" y="2406"/>
                    <a:pt x="3549" y="2263"/>
                    <a:pt x="3549" y="2072"/>
                  </a:cubicBezTo>
                  <a:cubicBezTo>
                    <a:pt x="3549" y="1882"/>
                    <a:pt x="3692" y="1715"/>
                    <a:pt x="3883" y="1715"/>
                  </a:cubicBezTo>
                  <a:close/>
                  <a:moveTo>
                    <a:pt x="10170" y="2406"/>
                  </a:moveTo>
                  <a:lnTo>
                    <a:pt x="10170" y="6145"/>
                  </a:lnTo>
                  <a:lnTo>
                    <a:pt x="5264" y="6145"/>
                  </a:lnTo>
                  <a:lnTo>
                    <a:pt x="5264" y="7859"/>
                  </a:lnTo>
                  <a:lnTo>
                    <a:pt x="2859" y="7859"/>
                  </a:lnTo>
                  <a:lnTo>
                    <a:pt x="2859" y="4144"/>
                  </a:lnTo>
                  <a:lnTo>
                    <a:pt x="6050" y="4144"/>
                  </a:lnTo>
                  <a:cubicBezTo>
                    <a:pt x="6240" y="4144"/>
                    <a:pt x="6407" y="3978"/>
                    <a:pt x="6407" y="3787"/>
                  </a:cubicBezTo>
                  <a:lnTo>
                    <a:pt x="6407" y="2406"/>
                  </a:lnTo>
                  <a:close/>
                  <a:moveTo>
                    <a:pt x="7788" y="7859"/>
                  </a:moveTo>
                  <a:cubicBezTo>
                    <a:pt x="7979" y="7859"/>
                    <a:pt x="8122" y="8026"/>
                    <a:pt x="8122" y="8216"/>
                  </a:cubicBezTo>
                  <a:cubicBezTo>
                    <a:pt x="8122" y="8407"/>
                    <a:pt x="7979" y="8550"/>
                    <a:pt x="7788" y="8550"/>
                  </a:cubicBezTo>
                  <a:cubicBezTo>
                    <a:pt x="7598" y="8550"/>
                    <a:pt x="7431" y="8407"/>
                    <a:pt x="7431" y="8216"/>
                  </a:cubicBezTo>
                  <a:cubicBezTo>
                    <a:pt x="7431" y="8026"/>
                    <a:pt x="7598" y="7859"/>
                    <a:pt x="7788" y="7859"/>
                  </a:cubicBezTo>
                  <a:close/>
                  <a:moveTo>
                    <a:pt x="9146" y="7859"/>
                  </a:moveTo>
                  <a:cubicBezTo>
                    <a:pt x="9336" y="7859"/>
                    <a:pt x="9479" y="8026"/>
                    <a:pt x="9479" y="8216"/>
                  </a:cubicBezTo>
                  <a:cubicBezTo>
                    <a:pt x="9479" y="8407"/>
                    <a:pt x="9336" y="8550"/>
                    <a:pt x="9146" y="8550"/>
                  </a:cubicBezTo>
                  <a:cubicBezTo>
                    <a:pt x="8955" y="8550"/>
                    <a:pt x="8812" y="8407"/>
                    <a:pt x="8812" y="8216"/>
                  </a:cubicBezTo>
                  <a:cubicBezTo>
                    <a:pt x="8812" y="8026"/>
                    <a:pt x="8955" y="7859"/>
                    <a:pt x="9146" y="7859"/>
                  </a:cubicBezTo>
                  <a:close/>
                  <a:moveTo>
                    <a:pt x="1" y="1"/>
                  </a:moveTo>
                  <a:lnTo>
                    <a:pt x="1" y="334"/>
                  </a:lnTo>
                  <a:lnTo>
                    <a:pt x="1" y="3787"/>
                  </a:lnTo>
                  <a:cubicBezTo>
                    <a:pt x="1" y="3978"/>
                    <a:pt x="167" y="4144"/>
                    <a:pt x="358" y="4144"/>
                  </a:cubicBezTo>
                  <a:lnTo>
                    <a:pt x="2192" y="4144"/>
                  </a:lnTo>
                  <a:lnTo>
                    <a:pt x="2192" y="8216"/>
                  </a:lnTo>
                  <a:cubicBezTo>
                    <a:pt x="2192" y="8383"/>
                    <a:pt x="2335" y="8550"/>
                    <a:pt x="2525" y="8550"/>
                  </a:cubicBezTo>
                  <a:lnTo>
                    <a:pt x="5264" y="8550"/>
                  </a:lnTo>
                  <a:lnTo>
                    <a:pt x="5264" y="9931"/>
                  </a:lnTo>
                  <a:cubicBezTo>
                    <a:pt x="5264" y="10122"/>
                    <a:pt x="5431" y="10288"/>
                    <a:pt x="5621" y="10288"/>
                  </a:cubicBezTo>
                  <a:lnTo>
                    <a:pt x="11313" y="10288"/>
                  </a:lnTo>
                  <a:cubicBezTo>
                    <a:pt x="11503" y="10288"/>
                    <a:pt x="11670" y="10122"/>
                    <a:pt x="11670" y="9931"/>
                  </a:cubicBezTo>
                  <a:lnTo>
                    <a:pt x="11670" y="6478"/>
                  </a:lnTo>
                  <a:cubicBezTo>
                    <a:pt x="11670" y="6288"/>
                    <a:pt x="11503" y="6145"/>
                    <a:pt x="11313" y="6145"/>
                  </a:cubicBezTo>
                  <a:lnTo>
                    <a:pt x="10836" y="6145"/>
                  </a:lnTo>
                  <a:lnTo>
                    <a:pt x="10836" y="2072"/>
                  </a:lnTo>
                  <a:cubicBezTo>
                    <a:pt x="10836" y="1882"/>
                    <a:pt x="10694" y="1715"/>
                    <a:pt x="10503" y="1715"/>
                  </a:cubicBezTo>
                  <a:lnTo>
                    <a:pt x="6407" y="1715"/>
                  </a:lnTo>
                  <a:lnTo>
                    <a:pt x="6407" y="334"/>
                  </a:lnTo>
                  <a:cubicBezTo>
                    <a:pt x="6407" y="143"/>
                    <a:pt x="6240" y="1"/>
                    <a:pt x="60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7" name="Google Shape;4237;p62"/>
          <p:cNvGrpSpPr/>
          <p:nvPr/>
        </p:nvGrpSpPr>
        <p:grpSpPr>
          <a:xfrm>
            <a:off x="7306062" y="2478821"/>
            <a:ext cx="481434" cy="481434"/>
            <a:chOff x="6856386" y="3407083"/>
            <a:chExt cx="416502" cy="416501"/>
          </a:xfrm>
        </p:grpSpPr>
        <p:sp>
          <p:nvSpPr>
            <p:cNvPr id="4238" name="Google Shape;4238;p62"/>
            <p:cNvSpPr/>
            <p:nvPr/>
          </p:nvSpPr>
          <p:spPr>
            <a:xfrm>
              <a:off x="6910889" y="3738363"/>
              <a:ext cx="24748" cy="23889"/>
            </a:xfrm>
            <a:custGeom>
              <a:avLst/>
              <a:gdLst/>
              <a:ahLst/>
              <a:cxnLst/>
              <a:rect l="l" t="t" r="r" b="b"/>
              <a:pathLst>
                <a:path w="692" h="668" extrusionOk="0">
                  <a:moveTo>
                    <a:pt x="358" y="1"/>
                  </a:moveTo>
                  <a:cubicBezTo>
                    <a:pt x="167" y="1"/>
                    <a:pt x="0" y="144"/>
                    <a:pt x="0" y="334"/>
                  </a:cubicBezTo>
                  <a:cubicBezTo>
                    <a:pt x="0" y="525"/>
                    <a:pt x="167" y="668"/>
                    <a:pt x="358" y="668"/>
                  </a:cubicBezTo>
                  <a:cubicBezTo>
                    <a:pt x="548" y="668"/>
                    <a:pt x="691" y="525"/>
                    <a:pt x="691" y="334"/>
                  </a:cubicBezTo>
                  <a:cubicBezTo>
                    <a:pt x="691" y="144"/>
                    <a:pt x="548" y="1"/>
                    <a:pt x="3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62"/>
            <p:cNvSpPr/>
            <p:nvPr/>
          </p:nvSpPr>
          <p:spPr>
            <a:xfrm>
              <a:off x="6910889" y="3590194"/>
              <a:ext cx="24748" cy="24712"/>
            </a:xfrm>
            <a:custGeom>
              <a:avLst/>
              <a:gdLst/>
              <a:ahLst/>
              <a:cxnLst/>
              <a:rect l="l" t="t" r="r" b="b"/>
              <a:pathLst>
                <a:path w="692" h="691" extrusionOk="0">
                  <a:moveTo>
                    <a:pt x="358" y="0"/>
                  </a:moveTo>
                  <a:cubicBezTo>
                    <a:pt x="167" y="0"/>
                    <a:pt x="0" y="143"/>
                    <a:pt x="0" y="333"/>
                  </a:cubicBezTo>
                  <a:cubicBezTo>
                    <a:pt x="0" y="524"/>
                    <a:pt x="167" y="691"/>
                    <a:pt x="358" y="691"/>
                  </a:cubicBezTo>
                  <a:cubicBezTo>
                    <a:pt x="548" y="691"/>
                    <a:pt x="691" y="524"/>
                    <a:pt x="691" y="333"/>
                  </a:cubicBezTo>
                  <a:cubicBezTo>
                    <a:pt x="691" y="143"/>
                    <a:pt x="548" y="0"/>
                    <a:pt x="3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62"/>
            <p:cNvSpPr/>
            <p:nvPr/>
          </p:nvSpPr>
          <p:spPr>
            <a:xfrm>
              <a:off x="6995220" y="3664260"/>
              <a:ext cx="23854" cy="23889"/>
            </a:xfrm>
            <a:custGeom>
              <a:avLst/>
              <a:gdLst/>
              <a:ahLst/>
              <a:cxnLst/>
              <a:rect l="l" t="t" r="r" b="b"/>
              <a:pathLst>
                <a:path w="667" h="668" extrusionOk="0">
                  <a:moveTo>
                    <a:pt x="333" y="1"/>
                  </a:moveTo>
                  <a:cubicBezTo>
                    <a:pt x="143" y="1"/>
                    <a:pt x="0" y="144"/>
                    <a:pt x="0" y="334"/>
                  </a:cubicBezTo>
                  <a:cubicBezTo>
                    <a:pt x="0" y="525"/>
                    <a:pt x="143" y="668"/>
                    <a:pt x="333" y="668"/>
                  </a:cubicBezTo>
                  <a:cubicBezTo>
                    <a:pt x="524" y="668"/>
                    <a:pt x="667" y="525"/>
                    <a:pt x="667" y="334"/>
                  </a:cubicBezTo>
                  <a:cubicBezTo>
                    <a:pt x="667" y="144"/>
                    <a:pt x="524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62"/>
            <p:cNvSpPr/>
            <p:nvPr/>
          </p:nvSpPr>
          <p:spPr>
            <a:xfrm>
              <a:off x="6935602" y="3614870"/>
              <a:ext cx="143086" cy="123524"/>
            </a:xfrm>
            <a:custGeom>
              <a:avLst/>
              <a:gdLst/>
              <a:ahLst/>
              <a:cxnLst/>
              <a:rect l="l" t="t" r="r" b="b"/>
              <a:pathLst>
                <a:path w="4001" h="3454" extrusionOk="0">
                  <a:moveTo>
                    <a:pt x="2000" y="691"/>
                  </a:moveTo>
                  <a:cubicBezTo>
                    <a:pt x="2572" y="691"/>
                    <a:pt x="3024" y="1144"/>
                    <a:pt x="3024" y="1715"/>
                  </a:cubicBezTo>
                  <a:cubicBezTo>
                    <a:pt x="3024" y="2287"/>
                    <a:pt x="2572" y="2739"/>
                    <a:pt x="2000" y="2739"/>
                  </a:cubicBezTo>
                  <a:cubicBezTo>
                    <a:pt x="1429" y="2739"/>
                    <a:pt x="976" y="2287"/>
                    <a:pt x="976" y="1715"/>
                  </a:cubicBezTo>
                  <a:cubicBezTo>
                    <a:pt x="976" y="1144"/>
                    <a:pt x="1429" y="691"/>
                    <a:pt x="2000" y="691"/>
                  </a:cubicBezTo>
                  <a:close/>
                  <a:moveTo>
                    <a:pt x="619" y="1"/>
                  </a:moveTo>
                  <a:cubicBezTo>
                    <a:pt x="524" y="286"/>
                    <a:pt x="286" y="525"/>
                    <a:pt x="0" y="620"/>
                  </a:cubicBezTo>
                  <a:lnTo>
                    <a:pt x="0" y="2811"/>
                  </a:lnTo>
                  <a:cubicBezTo>
                    <a:pt x="286" y="2930"/>
                    <a:pt x="524" y="3144"/>
                    <a:pt x="619" y="3454"/>
                  </a:cubicBezTo>
                  <a:lnTo>
                    <a:pt x="3382" y="3454"/>
                  </a:lnTo>
                  <a:cubicBezTo>
                    <a:pt x="3477" y="3144"/>
                    <a:pt x="3715" y="2930"/>
                    <a:pt x="4001" y="2811"/>
                  </a:cubicBezTo>
                  <a:lnTo>
                    <a:pt x="4001" y="620"/>
                  </a:lnTo>
                  <a:cubicBezTo>
                    <a:pt x="3715" y="501"/>
                    <a:pt x="3477" y="286"/>
                    <a:pt x="33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62"/>
            <p:cNvSpPr/>
            <p:nvPr/>
          </p:nvSpPr>
          <p:spPr>
            <a:xfrm>
              <a:off x="7078657" y="3738363"/>
              <a:ext cx="24748" cy="23889"/>
            </a:xfrm>
            <a:custGeom>
              <a:avLst/>
              <a:gdLst/>
              <a:ahLst/>
              <a:cxnLst/>
              <a:rect l="l" t="t" r="r" b="b"/>
              <a:pathLst>
                <a:path w="692" h="668" extrusionOk="0">
                  <a:moveTo>
                    <a:pt x="358" y="1"/>
                  </a:moveTo>
                  <a:cubicBezTo>
                    <a:pt x="168" y="1"/>
                    <a:pt x="1" y="144"/>
                    <a:pt x="1" y="334"/>
                  </a:cubicBezTo>
                  <a:cubicBezTo>
                    <a:pt x="1" y="525"/>
                    <a:pt x="168" y="668"/>
                    <a:pt x="358" y="668"/>
                  </a:cubicBezTo>
                  <a:cubicBezTo>
                    <a:pt x="549" y="668"/>
                    <a:pt x="691" y="525"/>
                    <a:pt x="691" y="334"/>
                  </a:cubicBezTo>
                  <a:cubicBezTo>
                    <a:pt x="691" y="144"/>
                    <a:pt x="549" y="1"/>
                    <a:pt x="3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62"/>
            <p:cNvSpPr/>
            <p:nvPr/>
          </p:nvSpPr>
          <p:spPr>
            <a:xfrm>
              <a:off x="7078657" y="3590194"/>
              <a:ext cx="24748" cy="24712"/>
            </a:xfrm>
            <a:custGeom>
              <a:avLst/>
              <a:gdLst/>
              <a:ahLst/>
              <a:cxnLst/>
              <a:rect l="l" t="t" r="r" b="b"/>
              <a:pathLst>
                <a:path w="692" h="691" extrusionOk="0">
                  <a:moveTo>
                    <a:pt x="358" y="0"/>
                  </a:moveTo>
                  <a:cubicBezTo>
                    <a:pt x="168" y="0"/>
                    <a:pt x="1" y="143"/>
                    <a:pt x="1" y="333"/>
                  </a:cubicBezTo>
                  <a:cubicBezTo>
                    <a:pt x="1" y="524"/>
                    <a:pt x="168" y="691"/>
                    <a:pt x="358" y="691"/>
                  </a:cubicBezTo>
                  <a:cubicBezTo>
                    <a:pt x="549" y="691"/>
                    <a:pt x="691" y="524"/>
                    <a:pt x="691" y="333"/>
                  </a:cubicBezTo>
                  <a:cubicBezTo>
                    <a:pt x="691" y="143"/>
                    <a:pt x="549" y="0"/>
                    <a:pt x="3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62"/>
            <p:cNvSpPr/>
            <p:nvPr/>
          </p:nvSpPr>
          <p:spPr>
            <a:xfrm>
              <a:off x="6856386" y="3407083"/>
              <a:ext cx="416490" cy="416490"/>
            </a:xfrm>
            <a:custGeom>
              <a:avLst/>
              <a:gdLst/>
              <a:ahLst/>
              <a:cxnLst/>
              <a:rect l="l" t="t" r="r" b="b"/>
              <a:pathLst>
                <a:path w="11646" h="11646" extrusionOk="0">
                  <a:moveTo>
                    <a:pt x="1382" y="1024"/>
                  </a:moveTo>
                  <a:cubicBezTo>
                    <a:pt x="1572" y="1024"/>
                    <a:pt x="1715" y="1167"/>
                    <a:pt x="1715" y="1357"/>
                  </a:cubicBezTo>
                  <a:cubicBezTo>
                    <a:pt x="1715" y="1548"/>
                    <a:pt x="1572" y="1715"/>
                    <a:pt x="1382" y="1715"/>
                  </a:cubicBezTo>
                  <a:cubicBezTo>
                    <a:pt x="1191" y="1715"/>
                    <a:pt x="1048" y="1548"/>
                    <a:pt x="1048" y="1357"/>
                  </a:cubicBezTo>
                  <a:cubicBezTo>
                    <a:pt x="1048" y="1167"/>
                    <a:pt x="1191" y="1024"/>
                    <a:pt x="1382" y="1024"/>
                  </a:cubicBezTo>
                  <a:close/>
                  <a:moveTo>
                    <a:pt x="2739" y="1024"/>
                  </a:moveTo>
                  <a:cubicBezTo>
                    <a:pt x="2929" y="1024"/>
                    <a:pt x="3096" y="1167"/>
                    <a:pt x="3096" y="1357"/>
                  </a:cubicBezTo>
                  <a:cubicBezTo>
                    <a:pt x="3096" y="1548"/>
                    <a:pt x="2929" y="1715"/>
                    <a:pt x="2739" y="1715"/>
                  </a:cubicBezTo>
                  <a:cubicBezTo>
                    <a:pt x="2548" y="1715"/>
                    <a:pt x="2406" y="1548"/>
                    <a:pt x="2406" y="1357"/>
                  </a:cubicBezTo>
                  <a:cubicBezTo>
                    <a:pt x="2406" y="1167"/>
                    <a:pt x="2548" y="1024"/>
                    <a:pt x="2739" y="1024"/>
                  </a:cubicBezTo>
                  <a:close/>
                  <a:moveTo>
                    <a:pt x="4120" y="1024"/>
                  </a:moveTo>
                  <a:cubicBezTo>
                    <a:pt x="4311" y="1024"/>
                    <a:pt x="4454" y="1167"/>
                    <a:pt x="4454" y="1357"/>
                  </a:cubicBezTo>
                  <a:cubicBezTo>
                    <a:pt x="4454" y="1548"/>
                    <a:pt x="4311" y="1715"/>
                    <a:pt x="4120" y="1715"/>
                  </a:cubicBezTo>
                  <a:cubicBezTo>
                    <a:pt x="3930" y="1715"/>
                    <a:pt x="3763" y="1548"/>
                    <a:pt x="3763" y="1357"/>
                  </a:cubicBezTo>
                  <a:cubicBezTo>
                    <a:pt x="3763" y="1167"/>
                    <a:pt x="3930" y="1024"/>
                    <a:pt x="4120" y="1024"/>
                  </a:cubicBezTo>
                  <a:close/>
                  <a:moveTo>
                    <a:pt x="334" y="0"/>
                  </a:moveTo>
                  <a:cubicBezTo>
                    <a:pt x="143" y="0"/>
                    <a:pt x="0" y="143"/>
                    <a:pt x="0" y="333"/>
                  </a:cubicBezTo>
                  <a:lnTo>
                    <a:pt x="0" y="2739"/>
                  </a:lnTo>
                  <a:lnTo>
                    <a:pt x="4668" y="2739"/>
                  </a:lnTo>
                  <a:cubicBezTo>
                    <a:pt x="4906" y="2739"/>
                    <a:pt x="5120" y="2643"/>
                    <a:pt x="5287" y="2501"/>
                  </a:cubicBezTo>
                  <a:lnTo>
                    <a:pt x="5740" y="2167"/>
                  </a:lnTo>
                  <a:cubicBezTo>
                    <a:pt x="6002" y="1929"/>
                    <a:pt x="6359" y="1810"/>
                    <a:pt x="6692" y="1810"/>
                  </a:cubicBezTo>
                  <a:lnTo>
                    <a:pt x="11646" y="1810"/>
                  </a:lnTo>
                  <a:lnTo>
                    <a:pt x="11646" y="333"/>
                  </a:lnTo>
                  <a:cubicBezTo>
                    <a:pt x="11646" y="143"/>
                    <a:pt x="11503" y="0"/>
                    <a:pt x="11312" y="0"/>
                  </a:cubicBezTo>
                  <a:close/>
                  <a:moveTo>
                    <a:pt x="6573" y="4429"/>
                  </a:moveTo>
                  <a:cubicBezTo>
                    <a:pt x="7121" y="4429"/>
                    <a:pt x="7597" y="4906"/>
                    <a:pt x="7597" y="5453"/>
                  </a:cubicBezTo>
                  <a:cubicBezTo>
                    <a:pt x="7597" y="5906"/>
                    <a:pt x="7311" y="6287"/>
                    <a:pt x="6906" y="6430"/>
                  </a:cubicBezTo>
                  <a:lnTo>
                    <a:pt x="6906" y="8621"/>
                  </a:lnTo>
                  <a:cubicBezTo>
                    <a:pt x="7311" y="8764"/>
                    <a:pt x="7597" y="9145"/>
                    <a:pt x="7597" y="9597"/>
                  </a:cubicBezTo>
                  <a:cubicBezTo>
                    <a:pt x="7597" y="10169"/>
                    <a:pt x="7121" y="10621"/>
                    <a:pt x="6573" y="10621"/>
                  </a:cubicBezTo>
                  <a:cubicBezTo>
                    <a:pt x="6121" y="10621"/>
                    <a:pt x="5740" y="10335"/>
                    <a:pt x="5597" y="9931"/>
                  </a:cubicBezTo>
                  <a:lnTo>
                    <a:pt x="2834" y="9931"/>
                  </a:lnTo>
                  <a:cubicBezTo>
                    <a:pt x="2691" y="10335"/>
                    <a:pt x="2310" y="10621"/>
                    <a:pt x="1882" y="10621"/>
                  </a:cubicBezTo>
                  <a:cubicBezTo>
                    <a:pt x="1310" y="10621"/>
                    <a:pt x="858" y="10169"/>
                    <a:pt x="858" y="9597"/>
                  </a:cubicBezTo>
                  <a:cubicBezTo>
                    <a:pt x="858" y="9145"/>
                    <a:pt x="1143" y="8764"/>
                    <a:pt x="1524" y="8621"/>
                  </a:cubicBezTo>
                  <a:lnTo>
                    <a:pt x="1524" y="6430"/>
                  </a:lnTo>
                  <a:cubicBezTo>
                    <a:pt x="1143" y="6287"/>
                    <a:pt x="858" y="5906"/>
                    <a:pt x="858" y="5453"/>
                  </a:cubicBezTo>
                  <a:cubicBezTo>
                    <a:pt x="858" y="4906"/>
                    <a:pt x="1310" y="4429"/>
                    <a:pt x="1882" y="4429"/>
                  </a:cubicBezTo>
                  <a:cubicBezTo>
                    <a:pt x="2310" y="4429"/>
                    <a:pt x="2691" y="4715"/>
                    <a:pt x="2834" y="5120"/>
                  </a:cubicBezTo>
                  <a:lnTo>
                    <a:pt x="5597" y="5120"/>
                  </a:lnTo>
                  <a:cubicBezTo>
                    <a:pt x="5740" y="4715"/>
                    <a:pt x="6121" y="4429"/>
                    <a:pt x="6573" y="4429"/>
                  </a:cubicBezTo>
                  <a:close/>
                  <a:moveTo>
                    <a:pt x="6692" y="2501"/>
                  </a:moveTo>
                  <a:cubicBezTo>
                    <a:pt x="6502" y="2501"/>
                    <a:pt x="6311" y="2572"/>
                    <a:pt x="6168" y="2691"/>
                  </a:cubicBezTo>
                  <a:lnTo>
                    <a:pt x="5716" y="3048"/>
                  </a:lnTo>
                  <a:cubicBezTo>
                    <a:pt x="5430" y="3286"/>
                    <a:pt x="5049" y="3405"/>
                    <a:pt x="4668" y="3405"/>
                  </a:cubicBezTo>
                  <a:lnTo>
                    <a:pt x="0" y="3405"/>
                  </a:lnTo>
                  <a:lnTo>
                    <a:pt x="0" y="11312"/>
                  </a:lnTo>
                  <a:cubicBezTo>
                    <a:pt x="0" y="11502"/>
                    <a:pt x="143" y="11645"/>
                    <a:pt x="334" y="11645"/>
                  </a:cubicBezTo>
                  <a:lnTo>
                    <a:pt x="8431" y="11645"/>
                  </a:lnTo>
                  <a:lnTo>
                    <a:pt x="8431" y="8788"/>
                  </a:lnTo>
                  <a:cubicBezTo>
                    <a:pt x="8431" y="8597"/>
                    <a:pt x="8597" y="8430"/>
                    <a:pt x="8788" y="8430"/>
                  </a:cubicBezTo>
                  <a:lnTo>
                    <a:pt x="11646" y="8430"/>
                  </a:lnTo>
                  <a:lnTo>
                    <a:pt x="11646" y="250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62"/>
            <p:cNvSpPr/>
            <p:nvPr/>
          </p:nvSpPr>
          <p:spPr>
            <a:xfrm>
              <a:off x="7182587" y="3733248"/>
              <a:ext cx="90300" cy="90336"/>
            </a:xfrm>
            <a:custGeom>
              <a:avLst/>
              <a:gdLst/>
              <a:ahLst/>
              <a:cxnLst/>
              <a:rect l="l" t="t" r="r" b="b"/>
              <a:pathLst>
                <a:path w="2525" h="2526" extrusionOk="0">
                  <a:moveTo>
                    <a:pt x="0" y="1"/>
                  </a:moveTo>
                  <a:lnTo>
                    <a:pt x="0" y="2525"/>
                  </a:lnTo>
                  <a:cubicBezTo>
                    <a:pt x="95" y="2525"/>
                    <a:pt x="191" y="2478"/>
                    <a:pt x="238" y="2430"/>
                  </a:cubicBezTo>
                  <a:lnTo>
                    <a:pt x="2429" y="239"/>
                  </a:lnTo>
                  <a:cubicBezTo>
                    <a:pt x="2501" y="168"/>
                    <a:pt x="2525" y="96"/>
                    <a:pt x="25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2" name="Google Shape;4252;p62"/>
          <p:cNvGrpSpPr/>
          <p:nvPr/>
        </p:nvGrpSpPr>
        <p:grpSpPr>
          <a:xfrm rot="13620000">
            <a:off x="2172146" y="2111211"/>
            <a:ext cx="883258" cy="242091"/>
            <a:chOff x="2300350" y="2601250"/>
            <a:chExt cx="2275275" cy="623625"/>
          </a:xfrm>
        </p:grpSpPr>
        <p:sp>
          <p:nvSpPr>
            <p:cNvPr id="4253" name="Google Shape;4253;p62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62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62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62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62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62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9" name="Google Shape;4259;p62"/>
          <p:cNvGrpSpPr/>
          <p:nvPr/>
        </p:nvGrpSpPr>
        <p:grpSpPr>
          <a:xfrm>
            <a:off x="1979967" y="4559829"/>
            <a:ext cx="1105976" cy="133969"/>
            <a:chOff x="8183182" y="663852"/>
            <a:chExt cx="1475028" cy="178673"/>
          </a:xfrm>
        </p:grpSpPr>
        <p:grpSp>
          <p:nvGrpSpPr>
            <p:cNvPr id="4260" name="Google Shape;4260;p6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4261" name="Google Shape;4261;p6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2" name="Google Shape;4262;p6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3" name="Google Shape;4263;p6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4" name="Google Shape;4264;p6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5" name="Google Shape;4265;p6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6" name="Google Shape;4266;p6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7" name="Google Shape;4267;p6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8" name="Google Shape;4268;p6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9" name="Google Shape;4269;p6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0" name="Google Shape;4270;p6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1" name="Google Shape;4271;p6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4272" name="Google Shape;4272;p6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3" name="Google Shape;4273;p6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4" name="Google Shape;4274;p6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5" name="Google Shape;4275;p6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6" name="Google Shape;4276;p6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7" name="Google Shape;4277;p6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8" name="Google Shape;4278;p6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9" name="Google Shape;4279;p6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0" name="Google Shape;4280;p6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6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82" name="Google Shape;4282;p62"/>
          <p:cNvGrpSpPr/>
          <p:nvPr/>
        </p:nvGrpSpPr>
        <p:grpSpPr>
          <a:xfrm rot="5400000">
            <a:off x="7382225" y="774962"/>
            <a:ext cx="98902" cy="553090"/>
            <a:chOff x="4898850" y="4820550"/>
            <a:chExt cx="98902" cy="553090"/>
          </a:xfrm>
        </p:grpSpPr>
        <p:sp>
          <p:nvSpPr>
            <p:cNvPr id="4283" name="Google Shape;4283;p6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6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6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6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6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154A4958-D211-9F36-FEE4-BAEE6DF1B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701" y="1612811"/>
            <a:ext cx="466725" cy="533400"/>
          </a:xfrm>
          <a:prstGeom prst="rect">
            <a:avLst/>
          </a:prstGeom>
        </p:spPr>
      </p:pic>
      <p:grpSp>
        <p:nvGrpSpPr>
          <p:cNvPr id="2" name="Google Shape;4252;p62">
            <a:extLst>
              <a:ext uri="{FF2B5EF4-FFF2-40B4-BE49-F238E27FC236}">
                <a16:creationId xmlns:a16="http://schemas.microsoft.com/office/drawing/2014/main" id="{7AE8EECB-6D45-7582-F090-A048D17907F0}"/>
              </a:ext>
            </a:extLst>
          </p:cNvPr>
          <p:cNvGrpSpPr/>
          <p:nvPr/>
        </p:nvGrpSpPr>
        <p:grpSpPr>
          <a:xfrm rot="18900000">
            <a:off x="4127640" y="2056127"/>
            <a:ext cx="883258" cy="242091"/>
            <a:chOff x="2300350" y="2601250"/>
            <a:chExt cx="2275275" cy="623625"/>
          </a:xfrm>
        </p:grpSpPr>
        <p:sp>
          <p:nvSpPr>
            <p:cNvPr id="4" name="Google Shape;4253;p62">
              <a:extLst>
                <a:ext uri="{FF2B5EF4-FFF2-40B4-BE49-F238E27FC236}">
                  <a16:creationId xmlns:a16="http://schemas.microsoft.com/office/drawing/2014/main" id="{0E4A7626-CB51-C512-EED8-2C578F9AF44A}"/>
                </a:ext>
              </a:extLst>
            </p:cNvPr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254;p62">
              <a:extLst>
                <a:ext uri="{FF2B5EF4-FFF2-40B4-BE49-F238E27FC236}">
                  <a16:creationId xmlns:a16="http://schemas.microsoft.com/office/drawing/2014/main" id="{D88969F0-4B0A-89A8-ABF7-A24D46874CF4}"/>
                </a:ext>
              </a:extLst>
            </p:cNvPr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255;p62">
              <a:extLst>
                <a:ext uri="{FF2B5EF4-FFF2-40B4-BE49-F238E27FC236}">
                  <a16:creationId xmlns:a16="http://schemas.microsoft.com/office/drawing/2014/main" id="{879DF531-B8C6-00BD-1DDD-6BAC5D3BBC2A}"/>
                </a:ext>
              </a:extLst>
            </p:cNvPr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256;p62">
              <a:extLst>
                <a:ext uri="{FF2B5EF4-FFF2-40B4-BE49-F238E27FC236}">
                  <a16:creationId xmlns:a16="http://schemas.microsoft.com/office/drawing/2014/main" id="{5171972A-2E8C-2E30-AFCD-960F00CC7758}"/>
                </a:ext>
              </a:extLst>
            </p:cNvPr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257;p62">
              <a:extLst>
                <a:ext uri="{FF2B5EF4-FFF2-40B4-BE49-F238E27FC236}">
                  <a16:creationId xmlns:a16="http://schemas.microsoft.com/office/drawing/2014/main" id="{F5F83D30-D206-EE6A-EF83-25812C1F9BA2}"/>
                </a:ext>
              </a:extLst>
            </p:cNvPr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258;p62">
              <a:extLst>
                <a:ext uri="{FF2B5EF4-FFF2-40B4-BE49-F238E27FC236}">
                  <a16:creationId xmlns:a16="http://schemas.microsoft.com/office/drawing/2014/main" id="{27EDB488-7961-AD89-1774-980645DA2A84}"/>
                </a:ext>
              </a:extLst>
            </p:cNvPr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4252;p62">
            <a:extLst>
              <a:ext uri="{FF2B5EF4-FFF2-40B4-BE49-F238E27FC236}">
                <a16:creationId xmlns:a16="http://schemas.microsoft.com/office/drawing/2014/main" id="{41764B0F-D134-17A5-7632-BC55AE34666B}"/>
              </a:ext>
            </a:extLst>
          </p:cNvPr>
          <p:cNvGrpSpPr/>
          <p:nvPr/>
        </p:nvGrpSpPr>
        <p:grpSpPr>
          <a:xfrm rot="12900000">
            <a:off x="6282814" y="1945956"/>
            <a:ext cx="883258" cy="242091"/>
            <a:chOff x="2300350" y="2601250"/>
            <a:chExt cx="2275275" cy="623625"/>
          </a:xfrm>
        </p:grpSpPr>
        <p:sp>
          <p:nvSpPr>
            <p:cNvPr id="11" name="Google Shape;4253;p62">
              <a:extLst>
                <a:ext uri="{FF2B5EF4-FFF2-40B4-BE49-F238E27FC236}">
                  <a16:creationId xmlns:a16="http://schemas.microsoft.com/office/drawing/2014/main" id="{3C8532A0-2FF6-95EE-DA83-9820316C35F4}"/>
                </a:ext>
              </a:extLst>
            </p:cNvPr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254;p62">
              <a:extLst>
                <a:ext uri="{FF2B5EF4-FFF2-40B4-BE49-F238E27FC236}">
                  <a16:creationId xmlns:a16="http://schemas.microsoft.com/office/drawing/2014/main" id="{980CD941-C30E-CA1F-BCE9-3D6FC13A7EA7}"/>
                </a:ext>
              </a:extLst>
            </p:cNvPr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255;p62">
              <a:extLst>
                <a:ext uri="{FF2B5EF4-FFF2-40B4-BE49-F238E27FC236}">
                  <a16:creationId xmlns:a16="http://schemas.microsoft.com/office/drawing/2014/main" id="{5B9A702A-2DBB-613A-C308-3E7D66BF4D7A}"/>
                </a:ext>
              </a:extLst>
            </p:cNvPr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256;p62">
              <a:extLst>
                <a:ext uri="{FF2B5EF4-FFF2-40B4-BE49-F238E27FC236}">
                  <a16:creationId xmlns:a16="http://schemas.microsoft.com/office/drawing/2014/main" id="{FE2D32F9-CC2F-6247-51B2-1EBB809764BB}"/>
                </a:ext>
              </a:extLst>
            </p:cNvPr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257;p62">
              <a:extLst>
                <a:ext uri="{FF2B5EF4-FFF2-40B4-BE49-F238E27FC236}">
                  <a16:creationId xmlns:a16="http://schemas.microsoft.com/office/drawing/2014/main" id="{C8D91FFB-8A90-EBC6-C124-ADC601E15101}"/>
                </a:ext>
              </a:extLst>
            </p:cNvPr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258;p62">
              <a:extLst>
                <a:ext uri="{FF2B5EF4-FFF2-40B4-BE49-F238E27FC236}">
                  <a16:creationId xmlns:a16="http://schemas.microsoft.com/office/drawing/2014/main" id="{A37CDCD1-9CED-3045-0863-40313BF817A2}"/>
                </a:ext>
              </a:extLst>
            </p:cNvPr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4297;p63">
            <a:extLst>
              <a:ext uri="{FF2B5EF4-FFF2-40B4-BE49-F238E27FC236}">
                <a16:creationId xmlns:a16="http://schemas.microsoft.com/office/drawing/2014/main" id="{3A326C13-DF04-331B-34B1-F714FF26484C}"/>
              </a:ext>
            </a:extLst>
          </p:cNvPr>
          <p:cNvSpPr txBox="1">
            <a:spLocks noGrp="1"/>
          </p:cNvSpPr>
          <p:nvPr/>
        </p:nvSpPr>
        <p:spPr>
          <a:xfrm>
            <a:off x="-30595" y="830849"/>
            <a:ext cx="2130300" cy="920700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Font typeface="Exo"/>
              <a:buNone/>
              <a:defRPr sz="8000" b="1" i="0" u="none" strike="noStrike" cap="none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Font typeface="Exo"/>
              <a:buNone/>
              <a:defRPr sz="8000" b="0" i="0" u="none" strike="noStrike" cap="none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Font typeface="Exo"/>
              <a:buNone/>
              <a:defRPr sz="8000" b="0" i="0" u="none" strike="noStrike" cap="none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Font typeface="Exo"/>
              <a:buNone/>
              <a:defRPr sz="8000" b="0" i="0" u="none" strike="noStrike" cap="none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Font typeface="Exo"/>
              <a:buNone/>
              <a:defRPr sz="8000" b="0" i="0" u="none" strike="noStrike" cap="none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Font typeface="Exo"/>
              <a:buNone/>
              <a:defRPr sz="8000" b="0" i="0" u="none" strike="noStrike" cap="none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Font typeface="Exo"/>
              <a:buNone/>
              <a:defRPr sz="8000" b="0" i="0" u="none" strike="noStrike" cap="none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Font typeface="Exo"/>
              <a:buNone/>
              <a:defRPr sz="8000" b="0" i="0" u="none" strike="noStrike" cap="none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Font typeface="Exo"/>
              <a:buNone/>
              <a:defRPr sz="8000" b="0" i="0" u="none" strike="noStrike" cap="none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03</a:t>
            </a:r>
          </a:p>
        </p:txBody>
      </p:sp>
      <p:sp>
        <p:nvSpPr>
          <p:cNvPr id="20" name="Google Shape;4294;p63">
            <a:extLst>
              <a:ext uri="{FF2B5EF4-FFF2-40B4-BE49-F238E27FC236}">
                <a16:creationId xmlns:a16="http://schemas.microsoft.com/office/drawing/2014/main" id="{A0B5F269-E6B0-2878-47AF-3BD55CBE6CB1}"/>
              </a:ext>
            </a:extLst>
          </p:cNvPr>
          <p:cNvSpPr/>
          <p:nvPr/>
        </p:nvSpPr>
        <p:spPr>
          <a:xfrm>
            <a:off x="2661708" y="832253"/>
            <a:ext cx="2746464" cy="22454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582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4" name="Google Shape;4294;p63"/>
          <p:cNvSpPr/>
          <p:nvPr/>
        </p:nvSpPr>
        <p:spPr>
          <a:xfrm>
            <a:off x="713100" y="3393675"/>
            <a:ext cx="4729500" cy="438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5" name="Google Shape;4295;p63"/>
          <p:cNvSpPr txBox="1">
            <a:spLocks noGrp="1"/>
          </p:cNvSpPr>
          <p:nvPr>
            <p:ph type="title"/>
          </p:nvPr>
        </p:nvSpPr>
        <p:spPr>
          <a:xfrm>
            <a:off x="864525" y="2405675"/>
            <a:ext cx="7566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FINANCIAL</a:t>
            </a:r>
            <a:r>
              <a:rPr lang="en"/>
              <a:t> PLAN</a:t>
            </a:r>
            <a:endParaRPr/>
          </a:p>
        </p:txBody>
      </p:sp>
      <p:sp>
        <p:nvSpPr>
          <p:cNvPr id="4297" name="Google Shape;4297;p63"/>
          <p:cNvSpPr txBox="1">
            <a:spLocks noGrp="1"/>
          </p:cNvSpPr>
          <p:nvPr>
            <p:ph type="title" idx="2"/>
          </p:nvPr>
        </p:nvSpPr>
        <p:spPr>
          <a:xfrm>
            <a:off x="864525" y="1484975"/>
            <a:ext cx="2130300" cy="9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</a:p>
        </p:txBody>
      </p:sp>
      <p:grpSp>
        <p:nvGrpSpPr>
          <p:cNvPr id="4298" name="Google Shape;4298;p63"/>
          <p:cNvGrpSpPr/>
          <p:nvPr/>
        </p:nvGrpSpPr>
        <p:grpSpPr>
          <a:xfrm rot="-5400000" flipH="1">
            <a:off x="7383127" y="3012828"/>
            <a:ext cx="883262" cy="242091"/>
            <a:chOff x="2300350" y="2601250"/>
            <a:chExt cx="2275275" cy="623625"/>
          </a:xfrm>
        </p:grpSpPr>
        <p:sp>
          <p:nvSpPr>
            <p:cNvPr id="4299" name="Google Shape;4299;p6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6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6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6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6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6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5" name="Google Shape;4305;p63"/>
          <p:cNvGrpSpPr/>
          <p:nvPr/>
        </p:nvGrpSpPr>
        <p:grpSpPr>
          <a:xfrm rot="5400000">
            <a:off x="2935200" y="4005125"/>
            <a:ext cx="98902" cy="553090"/>
            <a:chOff x="4898850" y="4820550"/>
            <a:chExt cx="98902" cy="553090"/>
          </a:xfrm>
        </p:grpSpPr>
        <p:sp>
          <p:nvSpPr>
            <p:cNvPr id="4306" name="Google Shape;4306;p6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6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6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6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6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1" name="Google Shape;4311;p63"/>
          <p:cNvGrpSpPr/>
          <p:nvPr/>
        </p:nvGrpSpPr>
        <p:grpSpPr>
          <a:xfrm>
            <a:off x="2502517" y="715516"/>
            <a:ext cx="1105976" cy="133969"/>
            <a:chOff x="8183182" y="663852"/>
            <a:chExt cx="1475028" cy="178673"/>
          </a:xfrm>
        </p:grpSpPr>
        <p:grpSp>
          <p:nvGrpSpPr>
            <p:cNvPr id="4312" name="Google Shape;4312;p6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4313" name="Google Shape;4313;p6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4" name="Google Shape;4314;p6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5" name="Google Shape;4315;p6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6" name="Google Shape;4316;p6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7" name="Google Shape;4317;p6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8" name="Google Shape;4318;p6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9" name="Google Shape;4319;p6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0" name="Google Shape;4320;p6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1" name="Google Shape;4321;p6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2" name="Google Shape;4322;p6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23" name="Google Shape;4323;p6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4324" name="Google Shape;4324;p6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6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6" name="Google Shape;4326;p6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7" name="Google Shape;4327;p6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8" name="Google Shape;4328;p6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9" name="Google Shape;4329;p6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6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1" name="Google Shape;4331;p6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2" name="Google Shape;4332;p6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3" name="Google Shape;4333;p6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34" name="Google Shape;4334;p63"/>
          <p:cNvGrpSpPr/>
          <p:nvPr/>
        </p:nvGrpSpPr>
        <p:grpSpPr>
          <a:xfrm>
            <a:off x="5835364" y="1296428"/>
            <a:ext cx="883262" cy="242091"/>
            <a:chOff x="2300350" y="2601250"/>
            <a:chExt cx="2275275" cy="623625"/>
          </a:xfrm>
        </p:grpSpPr>
        <p:sp>
          <p:nvSpPr>
            <p:cNvPr id="4335" name="Google Shape;4335;p6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6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6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6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6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6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1" name="Google Shape;4341;p63"/>
          <p:cNvGrpSpPr/>
          <p:nvPr/>
        </p:nvGrpSpPr>
        <p:grpSpPr>
          <a:xfrm>
            <a:off x="7672192" y="1903729"/>
            <a:ext cx="1823016" cy="296643"/>
            <a:chOff x="7857346" y="3902355"/>
            <a:chExt cx="1823016" cy="296643"/>
          </a:xfrm>
        </p:grpSpPr>
        <p:sp>
          <p:nvSpPr>
            <p:cNvPr id="4342" name="Google Shape;4342;p63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63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63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63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63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63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8" name="Google Shape;4348;p63"/>
          <p:cNvGrpSpPr/>
          <p:nvPr/>
        </p:nvGrpSpPr>
        <p:grpSpPr>
          <a:xfrm rot="5400000">
            <a:off x="4397925" y="1382925"/>
            <a:ext cx="98902" cy="553090"/>
            <a:chOff x="4898850" y="4820550"/>
            <a:chExt cx="98902" cy="553090"/>
          </a:xfrm>
        </p:grpSpPr>
        <p:sp>
          <p:nvSpPr>
            <p:cNvPr id="4349" name="Google Shape;4349;p6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6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6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6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6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4" name="Google Shape;4354;p63"/>
          <p:cNvGrpSpPr/>
          <p:nvPr/>
        </p:nvGrpSpPr>
        <p:grpSpPr>
          <a:xfrm>
            <a:off x="5564542" y="4282016"/>
            <a:ext cx="1105976" cy="133969"/>
            <a:chOff x="8183182" y="663852"/>
            <a:chExt cx="1475028" cy="178673"/>
          </a:xfrm>
        </p:grpSpPr>
        <p:grpSp>
          <p:nvGrpSpPr>
            <p:cNvPr id="4355" name="Google Shape;4355;p6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4356" name="Google Shape;4356;p6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7" name="Google Shape;4357;p6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8" name="Google Shape;4358;p6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9" name="Google Shape;4359;p6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0" name="Google Shape;4360;p6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1" name="Google Shape;4361;p6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2" name="Google Shape;4362;p6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3" name="Google Shape;4363;p6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4" name="Google Shape;4364;p6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5" name="Google Shape;4365;p6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6" name="Google Shape;4366;p6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4367" name="Google Shape;4367;p6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8" name="Google Shape;4368;p6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9" name="Google Shape;4369;p6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0" name="Google Shape;4370;p6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1" name="Google Shape;4371;p6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2" name="Google Shape;4372;p6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3" name="Google Shape;4373;p6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4" name="Google Shape;4374;p6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5" name="Google Shape;4375;p6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6" name="Google Shape;4376;p6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2" name="Google Shape;3752;p54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Revenue Model</a:t>
            </a:r>
            <a:endParaRPr lang="en">
              <a:solidFill>
                <a:schemeClr val="accent2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555D46F-26EB-C86E-693F-A3606DD36AF9}"/>
              </a:ext>
            </a:extLst>
          </p:cNvPr>
          <p:cNvGrpSpPr/>
          <p:nvPr/>
        </p:nvGrpSpPr>
        <p:grpSpPr>
          <a:xfrm>
            <a:off x="820868" y="1596308"/>
            <a:ext cx="2319959" cy="3011281"/>
            <a:chOff x="722725" y="1681649"/>
            <a:chExt cx="2424600" cy="2802000"/>
          </a:xfrm>
        </p:grpSpPr>
        <p:sp>
          <p:nvSpPr>
            <p:cNvPr id="3749" name="Google Shape;3749;p54"/>
            <p:cNvSpPr/>
            <p:nvPr/>
          </p:nvSpPr>
          <p:spPr>
            <a:xfrm>
              <a:off x="722725" y="1681649"/>
              <a:ext cx="2424600" cy="2802000"/>
            </a:xfrm>
            <a:prstGeom prst="roundRect">
              <a:avLst>
                <a:gd name="adj" fmla="val 18419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54"/>
            <p:cNvSpPr/>
            <p:nvPr/>
          </p:nvSpPr>
          <p:spPr>
            <a:xfrm>
              <a:off x="914731" y="3887924"/>
              <a:ext cx="2040600" cy="399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1800" b="1">
                <a:solidFill>
                  <a:schemeClr val="lt1"/>
                </a:solidFill>
                <a:latin typeface="Exo"/>
                <a:ea typeface="Exo"/>
                <a:cs typeface="Exo"/>
              </a:endParaRPr>
            </a:p>
          </p:txBody>
        </p:sp>
        <p:sp>
          <p:nvSpPr>
            <p:cNvPr id="3754" name="Google Shape;3754;p54"/>
            <p:cNvSpPr txBox="1"/>
            <p:nvPr/>
          </p:nvSpPr>
          <p:spPr>
            <a:xfrm>
              <a:off x="755472" y="2449189"/>
              <a:ext cx="2242472" cy="7137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lang="en">
                <a:solidFill>
                  <a:schemeClr val="lt1"/>
                </a:solidFill>
                <a:latin typeface="PT Sans"/>
                <a:ea typeface="PT Sans"/>
                <a:cs typeface="PT Sans"/>
              </a:endParaRPr>
            </a:p>
            <a:p>
              <a:pPr marL="139700" algn="ctr">
                <a:spcBef>
                  <a:spcPts val="1000"/>
                </a:spcBef>
                <a:buClr>
                  <a:schemeClr val="accent2"/>
                </a:buClr>
                <a:buSzPts val="1400"/>
              </a:pPr>
              <a:r>
                <a:rPr lang="en">
                  <a:solidFill>
                    <a:schemeClr val="lt1"/>
                  </a:solidFill>
                  <a:latin typeface="PT Sans"/>
                  <a:ea typeface="PT Sans"/>
                </a:rPr>
                <a:t>A commission fee will be charged for every donation given through our platform</a:t>
              </a:r>
              <a:r>
                <a:rPr lang="en">
                  <a:solidFill>
                    <a:schemeClr val="lt1"/>
                  </a:solidFill>
                  <a:latin typeface="PT Sans"/>
                  <a:ea typeface="PT Sans"/>
                  <a:sym typeface="PT Sans"/>
                </a:rPr>
                <a:t>.</a:t>
              </a:r>
              <a:r>
                <a:rPr lang="en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    </a:t>
              </a:r>
              <a:endParaRPr lang="en" sz="1100">
                <a:solidFill>
                  <a:schemeClr val="lt1"/>
                </a:solidFill>
                <a:latin typeface="PT Sans"/>
                <a:ea typeface="PT Sans"/>
                <a:cs typeface="PT Sans"/>
              </a:endParaRPr>
            </a:p>
            <a:p>
              <a:pPr marL="139700" algn="ctr">
                <a:spcBef>
                  <a:spcPts val="1000"/>
                </a:spcBef>
                <a:buSzPts val="1400"/>
              </a:pPr>
              <a:r>
                <a:rPr lang="en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This will be a very small </a:t>
              </a:r>
              <a:r>
                <a:rPr lang="en" sz="1100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nearly 0.5%.</a:t>
              </a:r>
              <a:endParaRPr lang="en" sz="1100">
                <a:solidFill>
                  <a:schemeClr val="lt1"/>
                </a:solidFill>
                <a:latin typeface="PT Sans"/>
                <a:ea typeface="PT Sans"/>
                <a:cs typeface="PT Sans"/>
              </a:endParaRPr>
            </a:p>
          </p:txBody>
        </p:sp>
        <p:sp>
          <p:nvSpPr>
            <p:cNvPr id="3755" name="Google Shape;3755;p54"/>
            <p:cNvSpPr txBox="1"/>
            <p:nvPr/>
          </p:nvSpPr>
          <p:spPr>
            <a:xfrm>
              <a:off x="818281" y="1749286"/>
              <a:ext cx="2233500" cy="652500"/>
            </a:xfrm>
            <a:prstGeom prst="rect">
              <a:avLst/>
            </a:prstGeom>
            <a:noFill/>
            <a:ln>
              <a:noFill/>
            </a:ln>
            <a:effectLst>
              <a:outerShdw blurRad="142875" algn="bl" rotWithShape="0">
                <a:srgbClr val="8FFFFF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600" b="1">
                  <a:solidFill>
                    <a:schemeClr val="accent2"/>
                  </a:solidFill>
                </a:rPr>
                <a:t>Commission Based </a:t>
              </a:r>
              <a:endParaRPr lang="en" sz="1600">
                <a:solidFill>
                  <a:schemeClr val="accent2"/>
                </a:solidFill>
              </a:endParaRPr>
            </a:p>
          </p:txBody>
        </p:sp>
      </p:grpSp>
      <p:sp>
        <p:nvSpPr>
          <p:cNvPr id="12" name="Google Shape;3749;p54"/>
          <p:cNvSpPr/>
          <p:nvPr/>
        </p:nvSpPr>
        <p:spPr>
          <a:xfrm>
            <a:off x="820868" y="1596308"/>
            <a:ext cx="2319959" cy="3011281"/>
          </a:xfrm>
          <a:prstGeom prst="roundRect">
            <a:avLst>
              <a:gd name="adj" fmla="val 18419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753;p54"/>
          <p:cNvSpPr/>
          <p:nvPr/>
        </p:nvSpPr>
        <p:spPr>
          <a:xfrm>
            <a:off x="901304" y="1777767"/>
            <a:ext cx="2165983" cy="42976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800" b="1">
              <a:solidFill>
                <a:schemeClr val="lt1"/>
              </a:solidFill>
              <a:latin typeface="Exo"/>
              <a:ea typeface="Exo"/>
              <a:cs typeface="Exo"/>
            </a:endParaRPr>
          </a:p>
        </p:txBody>
      </p:sp>
      <p:sp>
        <p:nvSpPr>
          <p:cNvPr id="11" name="Google Shape;3755;p54"/>
          <p:cNvSpPr txBox="1"/>
          <p:nvPr/>
        </p:nvSpPr>
        <p:spPr>
          <a:xfrm>
            <a:off x="795247" y="1641455"/>
            <a:ext cx="2364329" cy="701235"/>
          </a:xfrm>
          <a:prstGeom prst="rect">
            <a:avLst/>
          </a:prstGeom>
          <a:noFill/>
          <a:ln>
            <a:noFill/>
          </a:ln>
          <a:effectLst>
            <a:outerShdw blurRad="142875" algn="bl" rotWithShape="0">
              <a:srgbClr val="8FFFFF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700" b="1">
                <a:solidFill>
                  <a:schemeClr val="lt1"/>
                </a:solidFill>
                <a:latin typeface="Exo"/>
              </a:rPr>
              <a:t>Commission Based</a:t>
            </a:r>
            <a:endParaRPr lang="en" sz="1700" b="1">
              <a:solidFill>
                <a:schemeClr val="lt1"/>
              </a:solidFill>
            </a:endParaRPr>
          </a:p>
        </p:txBody>
      </p:sp>
      <p:sp>
        <p:nvSpPr>
          <p:cNvPr id="3750" name="Google Shape;3750;p54"/>
          <p:cNvSpPr/>
          <p:nvPr/>
        </p:nvSpPr>
        <p:spPr>
          <a:xfrm>
            <a:off x="3359513" y="1596607"/>
            <a:ext cx="2521191" cy="3011281"/>
          </a:xfrm>
          <a:prstGeom prst="roundRect">
            <a:avLst>
              <a:gd name="adj" fmla="val 1728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6" name="Google Shape;3756;p54"/>
          <p:cNvSpPr/>
          <p:nvPr/>
        </p:nvSpPr>
        <p:spPr>
          <a:xfrm>
            <a:off x="3413373" y="1777422"/>
            <a:ext cx="2417971" cy="42976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800" b="1">
              <a:solidFill>
                <a:schemeClr val="lt1"/>
              </a:solidFill>
              <a:latin typeface="Exo"/>
              <a:ea typeface="Exo"/>
              <a:cs typeface="Exo"/>
            </a:endParaRPr>
          </a:p>
        </p:txBody>
      </p:sp>
      <p:sp>
        <p:nvSpPr>
          <p:cNvPr id="3757" name="Google Shape;3757;p54"/>
          <p:cNvSpPr txBox="1"/>
          <p:nvPr/>
        </p:nvSpPr>
        <p:spPr>
          <a:xfrm>
            <a:off x="3457678" y="2240875"/>
            <a:ext cx="2322478" cy="1509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en">
              <a:solidFill>
                <a:schemeClr val="lt1"/>
              </a:solidFill>
              <a:latin typeface="PT Sans"/>
              <a:ea typeface="PT Sans"/>
              <a:cs typeface="PT Sans"/>
            </a:endParaRPr>
          </a:p>
          <a:p>
            <a:pPr marL="139700" algn="ctr">
              <a:buClr>
                <a:schemeClr val="accent2"/>
              </a:buClr>
              <a:buSzPts val="1400"/>
            </a:pPr>
            <a:r>
              <a:rPr lang="en" sz="1600">
                <a:solidFill>
                  <a:schemeClr val="bg1"/>
                </a:solidFill>
                <a:latin typeface="PT Sans"/>
                <a:ea typeface="PT Sans"/>
              </a:rPr>
              <a:t>Advertisements of relevant products or services to people who are looking for assistance</a:t>
            </a:r>
            <a:endParaRPr lang="en" sz="1600">
              <a:solidFill>
                <a:schemeClr val="bg1"/>
              </a:solidFill>
              <a:latin typeface="PT Sans"/>
              <a:ea typeface="PT Sans"/>
              <a:cs typeface="PT Sans"/>
            </a:endParaRPr>
          </a:p>
        </p:txBody>
      </p:sp>
      <p:sp>
        <p:nvSpPr>
          <p:cNvPr id="3758" name="Google Shape;3758;p54"/>
          <p:cNvSpPr txBox="1"/>
          <p:nvPr/>
        </p:nvSpPr>
        <p:spPr>
          <a:xfrm>
            <a:off x="3454381" y="1639091"/>
            <a:ext cx="2570356" cy="701235"/>
          </a:xfrm>
          <a:prstGeom prst="rect">
            <a:avLst/>
          </a:prstGeom>
          <a:noFill/>
          <a:ln>
            <a:noFill/>
          </a:ln>
          <a:effectLst>
            <a:outerShdw blurRad="142875" algn="bl" rotWithShape="0">
              <a:srgbClr val="8FFFFF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700" b="1">
                <a:solidFill>
                  <a:schemeClr val="lt1"/>
                </a:solidFill>
                <a:latin typeface="Exo"/>
              </a:rPr>
              <a:t>Advertisement Based</a:t>
            </a:r>
            <a:endParaRPr lang="en-US" sz="1700" b="1">
              <a:solidFill>
                <a:schemeClr val="lt1"/>
              </a:solidFill>
              <a:latin typeface="Exo"/>
            </a:endParaRPr>
          </a:p>
        </p:txBody>
      </p:sp>
      <p:grpSp>
        <p:nvGrpSpPr>
          <p:cNvPr id="3762" name="Google Shape;3762;p54"/>
          <p:cNvGrpSpPr/>
          <p:nvPr/>
        </p:nvGrpSpPr>
        <p:grpSpPr>
          <a:xfrm rot="10800000">
            <a:off x="1852639" y="1112103"/>
            <a:ext cx="883262" cy="242091"/>
            <a:chOff x="2300350" y="2601250"/>
            <a:chExt cx="2275275" cy="623625"/>
          </a:xfrm>
        </p:grpSpPr>
        <p:sp>
          <p:nvSpPr>
            <p:cNvPr id="3763" name="Google Shape;3763;p54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54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54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54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54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54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9" name="Google Shape;3769;p54"/>
          <p:cNvGrpSpPr/>
          <p:nvPr/>
        </p:nvGrpSpPr>
        <p:grpSpPr>
          <a:xfrm rot="5400000">
            <a:off x="7537775" y="549200"/>
            <a:ext cx="98902" cy="553090"/>
            <a:chOff x="4898850" y="4820550"/>
            <a:chExt cx="98902" cy="553090"/>
          </a:xfrm>
        </p:grpSpPr>
        <p:sp>
          <p:nvSpPr>
            <p:cNvPr id="3770" name="Google Shape;3770;p54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54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54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54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54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A2A5EC1-CA43-FCFC-C35F-9E202F2D55BF}"/>
              </a:ext>
            </a:extLst>
          </p:cNvPr>
          <p:cNvGrpSpPr/>
          <p:nvPr/>
        </p:nvGrpSpPr>
        <p:grpSpPr>
          <a:xfrm>
            <a:off x="6165600" y="1596308"/>
            <a:ext cx="2464846" cy="3011281"/>
            <a:chOff x="722725" y="1681649"/>
            <a:chExt cx="2424600" cy="2802000"/>
          </a:xfrm>
        </p:grpSpPr>
        <p:sp>
          <p:nvSpPr>
            <p:cNvPr id="5" name="Google Shape;3749;p54">
              <a:extLst>
                <a:ext uri="{FF2B5EF4-FFF2-40B4-BE49-F238E27FC236}">
                  <a16:creationId xmlns:a16="http://schemas.microsoft.com/office/drawing/2014/main" id="{6CAB3C9B-A49F-68F3-966D-6C98C4EB682E}"/>
                </a:ext>
              </a:extLst>
            </p:cNvPr>
            <p:cNvSpPr/>
            <p:nvPr/>
          </p:nvSpPr>
          <p:spPr>
            <a:xfrm>
              <a:off x="722725" y="1681649"/>
              <a:ext cx="2424600" cy="2802000"/>
            </a:xfrm>
            <a:prstGeom prst="roundRect">
              <a:avLst>
                <a:gd name="adj" fmla="val 18419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753;p54">
              <a:extLst>
                <a:ext uri="{FF2B5EF4-FFF2-40B4-BE49-F238E27FC236}">
                  <a16:creationId xmlns:a16="http://schemas.microsoft.com/office/drawing/2014/main" id="{10C390CD-553F-75E6-F62F-2021B58EB50C}"/>
                </a:ext>
              </a:extLst>
            </p:cNvPr>
            <p:cNvSpPr/>
            <p:nvPr/>
          </p:nvSpPr>
          <p:spPr>
            <a:xfrm>
              <a:off x="914731" y="1850677"/>
              <a:ext cx="2040600" cy="399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1800" b="1">
                <a:solidFill>
                  <a:schemeClr val="lt1"/>
                </a:solidFill>
                <a:latin typeface="Exo"/>
                <a:ea typeface="Exo"/>
                <a:cs typeface="Exo"/>
              </a:endParaRPr>
            </a:p>
          </p:txBody>
        </p:sp>
        <p:sp>
          <p:nvSpPr>
            <p:cNvPr id="7" name="Google Shape;3754;p54">
              <a:extLst>
                <a:ext uri="{FF2B5EF4-FFF2-40B4-BE49-F238E27FC236}">
                  <a16:creationId xmlns:a16="http://schemas.microsoft.com/office/drawing/2014/main" id="{591A59CF-A5FC-7399-6A20-EE606E185995}"/>
                </a:ext>
              </a:extLst>
            </p:cNvPr>
            <p:cNvSpPr txBox="1"/>
            <p:nvPr/>
          </p:nvSpPr>
          <p:spPr>
            <a:xfrm>
              <a:off x="818281" y="2626274"/>
              <a:ext cx="2233500" cy="10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>
                  <a:solidFill>
                    <a:schemeClr val="bg1"/>
                  </a:solidFill>
                  <a:ea typeface="PT Sans"/>
                  <a:sym typeface="PT Sans"/>
                </a:rPr>
                <a:t>Collected data can be used to provide insights and analytics to NGOs or other organizations that are interested in the NGO sector.</a:t>
              </a:r>
              <a:r>
                <a:rPr lang="en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    </a:t>
              </a:r>
              <a:endParaRPr lang="en">
                <a:solidFill>
                  <a:schemeClr val="lt1"/>
                </a:solidFill>
                <a:latin typeface="PT Sans"/>
                <a:ea typeface="PT Sans"/>
                <a:cs typeface="PT Sans"/>
              </a:endParaRPr>
            </a:p>
          </p:txBody>
        </p:sp>
        <p:sp>
          <p:nvSpPr>
            <p:cNvPr id="8" name="Google Shape;3755;p54">
              <a:extLst>
                <a:ext uri="{FF2B5EF4-FFF2-40B4-BE49-F238E27FC236}">
                  <a16:creationId xmlns:a16="http://schemas.microsoft.com/office/drawing/2014/main" id="{110CA654-6580-F1A0-9250-51B62BD472A7}"/>
                </a:ext>
              </a:extLst>
            </p:cNvPr>
            <p:cNvSpPr txBox="1"/>
            <p:nvPr/>
          </p:nvSpPr>
          <p:spPr>
            <a:xfrm>
              <a:off x="818281" y="1720788"/>
              <a:ext cx="2233500" cy="652500"/>
            </a:xfrm>
            <a:prstGeom prst="rect">
              <a:avLst/>
            </a:prstGeom>
            <a:noFill/>
            <a:ln>
              <a:noFill/>
            </a:ln>
            <a:effectLst>
              <a:outerShdw blurRad="142875" algn="bl" rotWithShape="0">
                <a:srgbClr val="8FFFFF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700" b="1">
                  <a:solidFill>
                    <a:schemeClr val="lt1"/>
                  </a:solidFill>
                  <a:latin typeface="Exo"/>
                </a:rPr>
                <a:t>Data Based</a:t>
              </a:r>
              <a:endParaRPr lang="en-US" sz="1700">
                <a:solidFill>
                  <a:schemeClr val="lt1"/>
                </a:solidFill>
                <a:latin typeface="Exo"/>
              </a:endParaRPr>
            </a:p>
          </p:txBody>
        </p:sp>
      </p:grpSp>
      <p:sp>
        <p:nvSpPr>
          <p:cNvPr id="18" name="Google Shape;3758;p54">
            <a:extLst>
              <a:ext uri="{FF2B5EF4-FFF2-40B4-BE49-F238E27FC236}">
                <a16:creationId xmlns:a16="http://schemas.microsoft.com/office/drawing/2014/main" id="{5531C5AF-B612-D935-7DED-5C427B5537D5}"/>
              </a:ext>
            </a:extLst>
          </p:cNvPr>
          <p:cNvSpPr txBox="1"/>
          <p:nvPr/>
        </p:nvSpPr>
        <p:spPr>
          <a:xfrm>
            <a:off x="4476642" y="898555"/>
            <a:ext cx="2835982" cy="701235"/>
          </a:xfrm>
          <a:prstGeom prst="rect">
            <a:avLst/>
          </a:prstGeom>
          <a:noFill/>
          <a:ln>
            <a:noFill/>
          </a:ln>
          <a:effectLst>
            <a:outerShdw blurRad="142875" algn="bl" rotWithShape="0">
              <a:srgbClr val="8FFFFF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" sz="1800" b="1">
              <a:solidFill>
                <a:schemeClr val="lt1"/>
              </a:solidFill>
              <a:latin typeface="Exo"/>
            </a:endParaRPr>
          </a:p>
        </p:txBody>
      </p:sp>
      <p:sp>
        <p:nvSpPr>
          <p:cNvPr id="25" name="Google Shape;3753;p54">
            <a:extLst>
              <a:ext uri="{FF2B5EF4-FFF2-40B4-BE49-F238E27FC236}">
                <a16:creationId xmlns:a16="http://schemas.microsoft.com/office/drawing/2014/main" id="{260E52A7-938B-01C0-0549-4CDF02629E8C}"/>
              </a:ext>
            </a:extLst>
          </p:cNvPr>
          <p:cNvSpPr/>
          <p:nvPr/>
        </p:nvSpPr>
        <p:spPr>
          <a:xfrm>
            <a:off x="3595923" y="3966832"/>
            <a:ext cx="1952532" cy="42976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800" b="1">
              <a:solidFill>
                <a:schemeClr val="lt1"/>
              </a:solidFill>
              <a:latin typeface="Exo"/>
              <a:ea typeface="Exo"/>
              <a:cs typeface="Exo"/>
            </a:endParaRPr>
          </a:p>
        </p:txBody>
      </p:sp>
      <p:sp>
        <p:nvSpPr>
          <p:cNvPr id="27" name="Google Shape;3753;p54">
            <a:extLst>
              <a:ext uri="{FF2B5EF4-FFF2-40B4-BE49-F238E27FC236}">
                <a16:creationId xmlns:a16="http://schemas.microsoft.com/office/drawing/2014/main" id="{B1BDFEE8-3451-8803-E3DC-71DEEC49D7E3}"/>
              </a:ext>
            </a:extLst>
          </p:cNvPr>
          <p:cNvSpPr/>
          <p:nvPr/>
        </p:nvSpPr>
        <p:spPr>
          <a:xfrm>
            <a:off x="6477572" y="3966832"/>
            <a:ext cx="1952532" cy="42976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800" b="1">
              <a:solidFill>
                <a:schemeClr val="lt1"/>
              </a:solidFill>
              <a:latin typeface="Exo"/>
              <a:ea typeface="Exo"/>
              <a:cs typeface="Exo"/>
            </a:endParaRPr>
          </a:p>
        </p:txBody>
      </p:sp>
    </p:spTree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Data Center Business Plan by Slidesgo">
  <a:themeElements>
    <a:clrScheme name="Simple Light">
      <a:dk1>
        <a:srgbClr val="000000"/>
      </a:dk1>
      <a:lt1>
        <a:srgbClr val="FFFFFF"/>
      </a:lt1>
      <a:dk2>
        <a:srgbClr val="606060"/>
      </a:dk2>
      <a:lt2>
        <a:srgbClr val="151B46"/>
      </a:lt2>
      <a:accent1>
        <a:srgbClr val="2C4ED7"/>
      </a:accent1>
      <a:accent2>
        <a:srgbClr val="8FFFFF"/>
      </a:accent2>
      <a:accent3>
        <a:srgbClr val="95FFAE"/>
      </a:accent3>
      <a:accent4>
        <a:srgbClr val="1D2875"/>
      </a:accent4>
      <a:accent5>
        <a:srgbClr val="FFFFFF"/>
      </a:accent5>
      <a:accent6>
        <a:srgbClr val="FFFFFF"/>
      </a:accent6>
      <a:hlink>
        <a:srgbClr val="8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419</Words>
  <Application>Microsoft Office PowerPoint</Application>
  <PresentationFormat>On-screen Show (16:9)</PresentationFormat>
  <Paragraphs>84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PT Sans</vt:lpstr>
      <vt:lpstr>Roboto Condensed Light</vt:lpstr>
      <vt:lpstr>Exo</vt:lpstr>
      <vt:lpstr>Arial</vt:lpstr>
      <vt:lpstr>Wingdings</vt:lpstr>
      <vt:lpstr>Data Center Business Plan by Slidesgo</vt:lpstr>
      <vt:lpstr>HELP  BE THE REASON SOMEONE SMILES TODAY</vt:lpstr>
      <vt:lpstr>TABLE OF CONTENTS</vt:lpstr>
      <vt:lpstr>OUR TEAM</vt:lpstr>
      <vt:lpstr>PROBLEM STATEMENT</vt:lpstr>
      <vt:lpstr>PROBLEM VS. SOLUTION</vt:lpstr>
      <vt:lpstr>MISSION STATEMENT</vt:lpstr>
      <vt:lpstr>OUR PROCESS</vt:lpstr>
      <vt:lpstr>FINANCIAL PLAN</vt:lpstr>
      <vt:lpstr>Revenue Model</vt:lpstr>
      <vt:lpstr>GROWTH  &amp; PROMOTION </vt:lpstr>
      <vt:lpstr>PREDICTED GROWTH</vt:lpstr>
      <vt:lpstr>PROTOTYPE DEMO</vt:lpstr>
      <vt:lpstr>PHONE MOCKUP</vt:lpstr>
      <vt:lpstr>PowerPoint Presentation</vt:lpstr>
      <vt:lpstr>CONCLUSIONS</vt:lpstr>
      <vt:lpstr>RESOURCES USED 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CEN BUSINESS PLAN</dc:title>
  <cp:lastModifiedBy>Shivam Gupta</cp:lastModifiedBy>
  <cp:revision>109</cp:revision>
  <dcterms:modified xsi:type="dcterms:W3CDTF">2023-04-08T06:07:26Z</dcterms:modified>
</cp:coreProperties>
</file>